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322" r:id="rId2"/>
    <p:sldId id="374" r:id="rId3"/>
    <p:sldId id="373" r:id="rId4"/>
    <p:sldId id="329" r:id="rId5"/>
    <p:sldId id="384" r:id="rId6"/>
    <p:sldId id="330" r:id="rId7"/>
    <p:sldId id="376" r:id="rId8"/>
    <p:sldId id="378" r:id="rId9"/>
    <p:sldId id="379" r:id="rId10"/>
    <p:sldId id="380" r:id="rId11"/>
    <p:sldId id="292" r:id="rId12"/>
    <p:sldId id="381" r:id="rId13"/>
    <p:sldId id="382" r:id="rId14"/>
    <p:sldId id="375" r:id="rId15"/>
  </p:sldIdLst>
  <p:sldSz cx="23039388" cy="12960350"/>
  <p:notesSz cx="6794500" cy="9982200"/>
  <p:embeddedFontLst>
    <p:embeddedFont>
      <p:font typeface="Raleway Black" pitchFamily="2" charset="-52"/>
      <p:bold r:id="rId18"/>
    </p:embeddedFont>
    <p:embeddedFont>
      <p:font typeface="Montserrat" panose="020B0604020202020204" charset="-52"/>
      <p:regular r:id="rId19"/>
      <p:bold r:id="rId20"/>
      <p:italic r:id="rId21"/>
      <p:boldItalic r:id="rId22"/>
    </p:embeddedFont>
    <p:embeddedFont>
      <p:font typeface="Montserrat Medium" panose="020B0604020202020204" charset="-52"/>
      <p:regular r:id="rId23"/>
      <p:bold r:id="rId24"/>
      <p:italic r:id="rId25"/>
      <p:boldItalic r:id="rId26"/>
    </p:embeddedFont>
    <p:embeddedFont>
      <p:font typeface="Roboto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ontserrat Black" panose="020B0604020202020204" charset="-52"/>
      <p:bold r:id="rId35"/>
      <p:italic r:id="rId36"/>
      <p:bold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7" userDrawn="1">
          <p15:clr>
            <a:srgbClr val="A4A3A4"/>
          </p15:clr>
        </p15:guide>
        <p15:guide id="2" pos="7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gir Erdneeva" initials="DE" lastIdx="2" clrIdx="0">
    <p:extLst>
      <p:ext uri="{19B8F6BF-5375-455C-9EA6-DF929625EA0E}">
        <p15:presenceInfo xmlns:p15="http://schemas.microsoft.com/office/powerpoint/2012/main" userId="9f6ff0899515c7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99"/>
    <a:srgbClr val="3333AA"/>
    <a:srgbClr val="CC99FF"/>
    <a:srgbClr val="FF9966"/>
    <a:srgbClr val="0099FF"/>
    <a:srgbClr val="CCCCEA"/>
    <a:srgbClr val="131339"/>
    <a:srgbClr val="B2E0FF"/>
    <a:srgbClr val="0177FF"/>
    <a:srgbClr val="A3E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88" autoAdjust="0"/>
    <p:restoredTop sz="88503" autoAdjust="0"/>
  </p:normalViewPr>
  <p:slideViewPr>
    <p:cSldViewPr snapToGrid="0" showGuides="1">
      <p:cViewPr varScale="1">
        <p:scale>
          <a:sx n="35" d="100"/>
          <a:sy n="35" d="100"/>
        </p:scale>
        <p:origin x="120" y="54"/>
      </p:cViewPr>
      <p:guideLst>
        <p:guide orient="horz" pos="4127"/>
        <p:guide pos="72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1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989BC6F-038D-21AC-BCA5-E963F53302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7E1236-FF79-8DE8-9125-05AD3DD4B4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49245-D6C4-4A24-8CDD-3C82C763D83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F7475C-C433-0AFB-EE44-8A68332096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82138"/>
            <a:ext cx="2944813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9154FA-FADB-2C9A-366D-82CC9B6610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82138"/>
            <a:ext cx="2944813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EF5B4-BAEC-406E-A1AE-E20E33FB72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390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39591-9D81-EC42-9C6C-1AB851B3F7F4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47775"/>
            <a:ext cx="598805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803934"/>
            <a:ext cx="5435600" cy="393049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7E80D-378E-BD45-A6EE-CEEF46C94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14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727942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1pPr>
    <a:lvl2pPr marL="863971" algn="l" defTabSz="1727942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2pPr>
    <a:lvl3pPr marL="1727942" algn="l" defTabSz="1727942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3pPr>
    <a:lvl4pPr marL="2591913" algn="l" defTabSz="1727942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4pPr>
    <a:lvl5pPr marL="3455883" algn="l" defTabSz="1727942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5pPr>
    <a:lvl6pPr marL="4319854" algn="l" defTabSz="1727942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6pPr>
    <a:lvl7pPr marL="5183825" algn="l" defTabSz="1727942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7pPr>
    <a:lvl8pPr marL="6047796" algn="l" defTabSz="1727942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8pPr>
    <a:lvl9pPr marL="6911767" algn="l" defTabSz="1727942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7E80D-378E-BD45-A6EE-CEEF46C94D4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28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7E80D-378E-BD45-A6EE-CEEF46C94D4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947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7E80D-378E-BD45-A6EE-CEEF46C94D4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964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Цвет шаблона на</a:t>
            </a:r>
            <a:r>
              <a:rPr lang="ru-RU" baseline="0" dirty="0"/>
              <a:t> синий изменить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7E80D-378E-BD45-A6EE-CEEF46C94D4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477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Добавить слайды отдельно по</a:t>
            </a:r>
            <a:r>
              <a:rPr lang="ru-RU" baseline="0" dirty="0"/>
              <a:t> каждой номинации (</a:t>
            </a:r>
            <a:r>
              <a:rPr lang="ru-RU" baseline="0" dirty="0" err="1"/>
              <a:t>референс</a:t>
            </a:r>
            <a:r>
              <a:rPr lang="ru-RU" baseline="0" dirty="0"/>
              <a:t> прошлого года)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7E80D-378E-BD45-A6EE-CEEF46C94D4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658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7E80D-378E-BD45-A6EE-CEEF46C94D4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702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7E80D-378E-BD45-A6EE-CEEF46C94D4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05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35.png"/><Relationship Id="rId3" Type="http://schemas.openxmlformats.org/officeDocument/2006/relationships/image" Target="../media/image14.svg"/><Relationship Id="rId7" Type="http://schemas.openxmlformats.org/officeDocument/2006/relationships/image" Target="../media/image42.png"/><Relationship Id="rId12" Type="http://schemas.openxmlformats.org/officeDocument/2006/relationships/image" Target="../media/image68.svg"/><Relationship Id="rId2" Type="http://schemas.openxmlformats.org/officeDocument/2006/relationships/image" Target="../media/image7.png"/><Relationship Id="rId16" Type="http://schemas.openxmlformats.org/officeDocument/2006/relationships/image" Target="../media/image3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1.svg"/><Relationship Id="rId11" Type="http://schemas.openxmlformats.org/officeDocument/2006/relationships/image" Target="../media/image34.png"/><Relationship Id="rId5" Type="http://schemas.openxmlformats.org/officeDocument/2006/relationships/image" Target="../media/image41.png"/><Relationship Id="rId15" Type="http://schemas.openxmlformats.org/officeDocument/2006/relationships/image" Target="../media/image18.png"/><Relationship Id="rId10" Type="http://schemas.openxmlformats.org/officeDocument/2006/relationships/image" Target="../media/image66.svg"/><Relationship Id="rId4" Type="http://schemas.openxmlformats.org/officeDocument/2006/relationships/image" Target="../media/image40.png"/><Relationship Id="rId9" Type="http://schemas.openxmlformats.org/officeDocument/2006/relationships/image" Target="../media/image33.png"/><Relationship Id="rId14" Type="http://schemas.openxmlformats.org/officeDocument/2006/relationships/image" Target="../media/image70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9.svg"/><Relationship Id="rId3" Type="http://schemas.openxmlformats.org/officeDocument/2006/relationships/image" Target="../media/image14.svg"/><Relationship Id="rId7" Type="http://schemas.openxmlformats.org/officeDocument/2006/relationships/image" Target="../media/image44.jpg"/><Relationship Id="rId12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jpg"/><Relationship Id="rId11" Type="http://schemas.openxmlformats.org/officeDocument/2006/relationships/image" Target="../media/image46.jpg"/><Relationship Id="rId5" Type="http://schemas.openxmlformats.org/officeDocument/2006/relationships/image" Target="../media/image18.svg"/><Relationship Id="rId15" Type="http://schemas.openxmlformats.org/officeDocument/2006/relationships/image" Target="../media/image36.svg"/><Relationship Id="rId10" Type="http://schemas.openxmlformats.org/officeDocument/2006/relationships/image" Target="../media/image45.jpg"/><Relationship Id="rId4" Type="http://schemas.openxmlformats.org/officeDocument/2006/relationships/image" Target="../media/image9.png"/><Relationship Id="rId9" Type="http://schemas.openxmlformats.org/officeDocument/2006/relationships/image" Target="../media/image8.svg"/><Relationship Id="rId1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4.svg"/><Relationship Id="rId7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0.png"/><Relationship Id="rId11" Type="http://schemas.openxmlformats.org/officeDocument/2006/relationships/image" Target="../media/image36.svg"/><Relationship Id="rId5" Type="http://schemas.openxmlformats.org/officeDocument/2006/relationships/image" Target="../media/image49.png"/><Relationship Id="rId10" Type="http://schemas.openxmlformats.org/officeDocument/2006/relationships/image" Target="../media/image18.png"/><Relationship Id="rId4" Type="http://schemas.openxmlformats.org/officeDocument/2006/relationships/image" Target="../media/image48.png"/><Relationship Id="rId9" Type="http://schemas.openxmlformats.org/officeDocument/2006/relationships/image" Target="../media/image95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04.svg"/><Relationship Id="rId3" Type="http://schemas.openxmlformats.org/officeDocument/2006/relationships/image" Target="../media/image14.svg"/><Relationship Id="rId7" Type="http://schemas.openxmlformats.org/officeDocument/2006/relationships/image" Target="../media/image98.svg"/><Relationship Id="rId12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png"/><Relationship Id="rId11" Type="http://schemas.openxmlformats.org/officeDocument/2006/relationships/image" Target="../media/image102.svg"/><Relationship Id="rId5" Type="http://schemas.openxmlformats.org/officeDocument/2006/relationships/image" Target="../media/image53.png"/><Relationship Id="rId15" Type="http://schemas.openxmlformats.org/officeDocument/2006/relationships/image" Target="../media/image106.svg"/><Relationship Id="rId10" Type="http://schemas.openxmlformats.org/officeDocument/2006/relationships/image" Target="../media/image56.png"/><Relationship Id="rId4" Type="http://schemas.openxmlformats.org/officeDocument/2006/relationships/image" Target="../media/image40.png"/><Relationship Id="rId9" Type="http://schemas.openxmlformats.org/officeDocument/2006/relationships/image" Target="../media/image100.svg"/><Relationship Id="rId14" Type="http://schemas.openxmlformats.org/officeDocument/2006/relationships/image" Target="../media/image5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svg"/><Relationship Id="rId7" Type="http://schemas.openxmlformats.org/officeDocument/2006/relationships/image" Target="../media/image1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0.png"/><Relationship Id="rId5" Type="http://schemas.openxmlformats.org/officeDocument/2006/relationships/image" Target="../media/image108.svg"/><Relationship Id="rId4" Type="http://schemas.openxmlformats.org/officeDocument/2006/relationships/image" Target="../media/image59.png"/><Relationship Id="rId9" Type="http://schemas.openxmlformats.org/officeDocument/2006/relationships/image" Target="../media/image16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65.png"/><Relationship Id="rId18" Type="http://schemas.openxmlformats.org/officeDocument/2006/relationships/image" Target="../media/image124.svg"/><Relationship Id="rId3" Type="http://schemas.openxmlformats.org/officeDocument/2006/relationships/image" Target="../media/image14.svg"/><Relationship Id="rId7" Type="http://schemas.openxmlformats.org/officeDocument/2006/relationships/image" Target="../media/image62.png"/><Relationship Id="rId12" Type="http://schemas.openxmlformats.org/officeDocument/2006/relationships/image" Target="../media/image118.svg"/><Relationship Id="rId17" Type="http://schemas.openxmlformats.org/officeDocument/2006/relationships/image" Target="../media/image67.png"/><Relationship Id="rId2" Type="http://schemas.openxmlformats.org/officeDocument/2006/relationships/image" Target="../media/image7.png"/><Relationship Id="rId16" Type="http://schemas.openxmlformats.org/officeDocument/2006/relationships/image" Target="../media/image12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2.svg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10" Type="http://schemas.openxmlformats.org/officeDocument/2006/relationships/image" Target="../media/image116.svg"/><Relationship Id="rId4" Type="http://schemas.openxmlformats.org/officeDocument/2006/relationships/image" Target="../media/image53.png"/><Relationship Id="rId9" Type="http://schemas.openxmlformats.org/officeDocument/2006/relationships/image" Target="../media/image63.png"/><Relationship Id="rId14" Type="http://schemas.openxmlformats.org/officeDocument/2006/relationships/image" Target="../media/image120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65.png"/><Relationship Id="rId18" Type="http://schemas.openxmlformats.org/officeDocument/2006/relationships/image" Target="../media/image124.svg"/><Relationship Id="rId3" Type="http://schemas.openxmlformats.org/officeDocument/2006/relationships/image" Target="../media/image14.svg"/><Relationship Id="rId7" Type="http://schemas.openxmlformats.org/officeDocument/2006/relationships/image" Target="../media/image62.png"/><Relationship Id="rId12" Type="http://schemas.openxmlformats.org/officeDocument/2006/relationships/image" Target="../media/image126.svg"/><Relationship Id="rId17" Type="http://schemas.openxmlformats.org/officeDocument/2006/relationships/image" Target="../media/image67.png"/><Relationship Id="rId2" Type="http://schemas.openxmlformats.org/officeDocument/2006/relationships/image" Target="../media/image7.png"/><Relationship Id="rId16" Type="http://schemas.openxmlformats.org/officeDocument/2006/relationships/image" Target="../media/image12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2.svg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10" Type="http://schemas.openxmlformats.org/officeDocument/2006/relationships/image" Target="../media/image125.svg"/><Relationship Id="rId4" Type="http://schemas.openxmlformats.org/officeDocument/2006/relationships/image" Target="../media/image53.png"/><Relationship Id="rId9" Type="http://schemas.openxmlformats.org/officeDocument/2006/relationships/image" Target="../media/image63.png"/><Relationship Id="rId14" Type="http://schemas.openxmlformats.org/officeDocument/2006/relationships/image" Target="../media/image120.sv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20.svg"/><Relationship Id="rId3" Type="http://schemas.openxmlformats.org/officeDocument/2006/relationships/image" Target="../media/image14.svg"/><Relationship Id="rId7" Type="http://schemas.openxmlformats.org/officeDocument/2006/relationships/image" Target="../media/image128.svg"/><Relationship Id="rId12" Type="http://schemas.openxmlformats.org/officeDocument/2006/relationships/image" Target="../media/image65.png"/><Relationship Id="rId17" Type="http://schemas.openxmlformats.org/officeDocument/2006/relationships/image" Target="../media/image124.svg"/><Relationship Id="rId2" Type="http://schemas.openxmlformats.org/officeDocument/2006/relationships/image" Target="../media/image7.png"/><Relationship Id="rId16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2.png"/><Relationship Id="rId11" Type="http://schemas.openxmlformats.org/officeDocument/2006/relationships/image" Target="../media/image132.svg"/><Relationship Id="rId5" Type="http://schemas.openxmlformats.org/officeDocument/2006/relationships/image" Target="../media/image127.svg"/><Relationship Id="rId15" Type="http://schemas.openxmlformats.org/officeDocument/2006/relationships/image" Target="../media/image122.svg"/><Relationship Id="rId10" Type="http://schemas.openxmlformats.org/officeDocument/2006/relationships/image" Target="../media/image69.png"/><Relationship Id="rId4" Type="http://schemas.openxmlformats.org/officeDocument/2006/relationships/image" Target="../media/image61.png"/><Relationship Id="rId9" Type="http://schemas.openxmlformats.org/officeDocument/2006/relationships/image" Target="../media/image130.svg"/><Relationship Id="rId14" Type="http://schemas.openxmlformats.org/officeDocument/2006/relationships/image" Target="../media/image66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3.png"/><Relationship Id="rId18" Type="http://schemas.openxmlformats.org/officeDocument/2006/relationships/image" Target="../media/image30.svg"/><Relationship Id="rId3" Type="http://schemas.openxmlformats.org/officeDocument/2006/relationships/image" Target="../media/image14.svg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image" Target="../media/image24.svg"/><Relationship Id="rId17" Type="http://schemas.openxmlformats.org/officeDocument/2006/relationships/image" Target="../media/image15.png"/><Relationship Id="rId2" Type="http://schemas.openxmlformats.org/officeDocument/2006/relationships/image" Target="../media/image7.png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mosvolonter.ru/" TargetMode="External"/><Relationship Id="rId11" Type="http://schemas.openxmlformats.org/officeDocument/2006/relationships/image" Target="../media/image12.png"/><Relationship Id="rId24" Type="http://schemas.openxmlformats.org/officeDocument/2006/relationships/image" Target="../media/image36.svg"/><Relationship Id="rId5" Type="http://schemas.openxmlformats.org/officeDocument/2006/relationships/image" Target="../media/image18.sv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0" Type="http://schemas.openxmlformats.org/officeDocument/2006/relationships/image" Target="../media/image22.svg"/><Relationship Id="rId19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image" Target="../media/image26.svg"/><Relationship Id="rId22" Type="http://schemas.openxmlformats.org/officeDocument/2006/relationships/image" Target="../media/image34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4.svg"/><Relationship Id="rId3" Type="http://schemas.openxmlformats.org/officeDocument/2006/relationships/image" Target="../media/image14.svg"/><Relationship Id="rId7" Type="http://schemas.openxmlformats.org/officeDocument/2006/relationships/image" Target="../media/image40.svg"/><Relationship Id="rId12" Type="http://schemas.openxmlformats.org/officeDocument/2006/relationships/image" Target="../media/image22.png"/><Relationship Id="rId17" Type="http://schemas.openxmlformats.org/officeDocument/2006/relationships/image" Target="../media/image36.svg"/><Relationship Id="rId2" Type="http://schemas.openxmlformats.org/officeDocument/2006/relationships/image" Target="../media/image7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30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42.sv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6.svg"/><Relationship Id="rId18" Type="http://schemas.openxmlformats.org/officeDocument/2006/relationships/image" Target="../media/image18.png"/><Relationship Id="rId3" Type="http://schemas.openxmlformats.org/officeDocument/2006/relationships/image" Target="../media/image14.svg"/><Relationship Id="rId7" Type="http://schemas.openxmlformats.org/officeDocument/2006/relationships/image" Target="../media/image50.svg"/><Relationship Id="rId12" Type="http://schemas.openxmlformats.org/officeDocument/2006/relationships/image" Target="../media/image28.png"/><Relationship Id="rId17" Type="http://schemas.openxmlformats.org/officeDocument/2006/relationships/image" Target="../media/image60.svg"/><Relationship Id="rId2" Type="http://schemas.openxmlformats.org/officeDocument/2006/relationships/image" Target="../media/image7.png"/><Relationship Id="rId16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24.png"/><Relationship Id="rId9" Type="http://schemas.openxmlformats.org/officeDocument/2006/relationships/image" Target="../media/image52.svg"/><Relationship Id="rId14" Type="http://schemas.openxmlformats.org/officeDocument/2006/relationships/image" Target="../media/image2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0.svg"/><Relationship Id="rId3" Type="http://schemas.openxmlformats.org/officeDocument/2006/relationships/image" Target="../media/image14.svg"/><Relationship Id="rId7" Type="http://schemas.openxmlformats.org/officeDocument/2006/relationships/image" Target="../media/image64.svg"/><Relationship Id="rId12" Type="http://schemas.openxmlformats.org/officeDocument/2006/relationships/image" Target="../media/image35.png"/><Relationship Id="rId17" Type="http://schemas.openxmlformats.org/officeDocument/2006/relationships/image" Target="../media/image36.svg"/><Relationship Id="rId2" Type="http://schemas.openxmlformats.org/officeDocument/2006/relationships/image" Target="../media/image7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2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66.svg"/><Relationship Id="rId14" Type="http://schemas.openxmlformats.org/officeDocument/2006/relationships/image" Target="../media/image3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4.svg"/><Relationship Id="rId7" Type="http://schemas.openxmlformats.org/officeDocument/2006/relationships/image" Target="../media/image7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11" Type="http://schemas.openxmlformats.org/officeDocument/2006/relationships/image" Target="../media/image36.svg"/><Relationship Id="rId5" Type="http://schemas.openxmlformats.org/officeDocument/2006/relationships/image" Target="../media/image74.svg"/><Relationship Id="rId10" Type="http://schemas.openxmlformats.org/officeDocument/2006/relationships/image" Target="../media/image18.png"/><Relationship Id="rId4" Type="http://schemas.openxmlformats.org/officeDocument/2006/relationships/image" Target="../media/image37.png"/><Relationship Id="rId9" Type="http://schemas.openxmlformats.org/officeDocument/2006/relationships/image" Target="../media/image7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929A29-0A7F-FA9C-C378-84D60F9DD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086066"/>
            <a:ext cx="23040000" cy="98742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B21F59-6A42-9470-5E5B-0716C2C3C2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00180" y="1080000"/>
            <a:ext cx="2121430" cy="108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E930D0-1037-AEC0-1A9C-50A6322B7AC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242250" y="1163910"/>
            <a:ext cx="2357140" cy="90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0A2A30-5686-B326-AC8D-3FD76D0043F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690479" y="990000"/>
            <a:ext cx="2482901" cy="117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ACACC3-2EE6-7EB2-EAB8-3DFE79256BB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260000" y="1080000"/>
            <a:ext cx="4483636" cy="1080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2A472A1-53CD-EBA0-55FB-AA74E94DF3FD}"/>
              </a:ext>
            </a:extLst>
          </p:cNvPr>
          <p:cNvSpPr/>
          <p:nvPr userDrawn="1"/>
        </p:nvSpPr>
        <p:spPr>
          <a:xfrm>
            <a:off x="612" y="3086066"/>
            <a:ext cx="23040000" cy="9874284"/>
          </a:xfrm>
          <a:prstGeom prst="rect">
            <a:avLst/>
          </a:prstGeom>
          <a:solidFill>
            <a:srgbClr val="13133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4">
            <a:extLst>
              <a:ext uri="{FF2B5EF4-FFF2-40B4-BE49-F238E27FC236}">
                <a16:creationId xmlns:a16="http://schemas.microsoft.com/office/drawing/2014/main" id="{7D79118C-CE03-8E25-CCC0-92A9C0135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4525199"/>
            <a:ext cx="20339390" cy="6839999"/>
          </a:xfrm>
          <a:prstGeom prst="rect">
            <a:avLst/>
          </a:prstGeom>
          <a:effectLst>
            <a:outerShdw blurRad="1270000" algn="ctr" rotWithShape="0">
              <a:srgbClr val="3333AA"/>
            </a:outerShdw>
          </a:effectLst>
        </p:spPr>
        <p:txBody>
          <a:bodyPr anchor="ctr"/>
          <a:lstStyle>
            <a:lvl1pPr algn="l">
              <a:defRPr sz="8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r>
              <a:rPr lang="ru-RU" dirty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683159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2">
          <p15:clr>
            <a:srgbClr val="FBAE40"/>
          </p15:clr>
        </p15:guide>
        <p15:guide id="2" pos="72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висы_Личная книжка волонтё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912DB2-22B2-4F6A-CDBD-D643A546EC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3" name="Google Shape;261;g1dd9b4638b6_0_96">
            <a:extLst>
              <a:ext uri="{FF2B5EF4-FFF2-40B4-BE49-F238E27FC236}">
                <a16:creationId xmlns:a16="http://schemas.microsoft.com/office/drawing/2014/main" id="{722EAFFD-B1DC-EEB7-DB86-7E397D0B0422}"/>
              </a:ext>
            </a:extLst>
          </p:cNvPr>
          <p:cNvSpPr/>
          <p:nvPr userDrawn="1"/>
        </p:nvSpPr>
        <p:spPr>
          <a:xfrm>
            <a:off x="720000" y="2519601"/>
            <a:ext cx="21598476" cy="9720398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6666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ru-RU" sz="3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263;g1dd9b4638b6_0_96">
            <a:extLst>
              <a:ext uri="{FF2B5EF4-FFF2-40B4-BE49-F238E27FC236}">
                <a16:creationId xmlns:a16="http://schemas.microsoft.com/office/drawing/2014/main" id="{DF3BF8B5-4765-0B7F-5217-4053AD8DAF68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1060000" y="899775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7093DB-1E0F-011F-8CD2-4711B80103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0700000">
            <a:off x="13270718" y="3363503"/>
            <a:ext cx="4592000" cy="6480000"/>
          </a:xfrm>
          <a:prstGeom prst="rect">
            <a:avLst/>
          </a:prstGeom>
          <a:effectLst>
            <a:outerShdw blurRad="254000" sx="103000" sy="103000" algn="ctr" rotWithShape="0">
              <a:srgbClr val="333366">
                <a:alpha val="1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9FF4F6-64A0-7069-3EB6-E0C38A0432D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900000">
            <a:off x="15670177" y="4591456"/>
            <a:ext cx="4847111" cy="6840000"/>
          </a:xfrm>
          <a:prstGeom prst="rect">
            <a:avLst/>
          </a:prstGeom>
          <a:effectLst>
            <a:outerShdw blurRad="254000" sx="103000" sy="103000" algn="ctr" rotWithShape="0">
              <a:srgbClr val="333366">
                <a:alpha val="15000"/>
              </a:srgbClr>
            </a:outerShdw>
          </a:effectLst>
        </p:spPr>
      </p:pic>
      <p:sp>
        <p:nvSpPr>
          <p:cNvPr id="12" name="Google Shape;261;g1dd9b4638b6_0_96">
            <a:extLst>
              <a:ext uri="{FF2B5EF4-FFF2-40B4-BE49-F238E27FC236}">
                <a16:creationId xmlns:a16="http://schemas.microsoft.com/office/drawing/2014/main" id="{F729F7D3-4354-DD02-8AFA-32BE84217654}"/>
              </a:ext>
            </a:extLst>
          </p:cNvPr>
          <p:cNvSpPr/>
          <p:nvPr userDrawn="1"/>
        </p:nvSpPr>
        <p:spPr>
          <a:xfrm>
            <a:off x="721219" y="2519601"/>
            <a:ext cx="10800000" cy="972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66CC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ru-RU" sz="3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71;g1dd9b4638b6_0_96">
            <a:extLst>
              <a:ext uri="{FF2B5EF4-FFF2-40B4-BE49-F238E27FC236}">
                <a16:creationId xmlns:a16="http://schemas.microsoft.com/office/drawing/2014/main" id="{D5A67F99-E7F0-9E28-F14B-AE77C20594C4}"/>
              </a:ext>
            </a:extLst>
          </p:cNvPr>
          <p:cNvSpPr txBox="1"/>
          <p:nvPr userDrawn="1"/>
        </p:nvSpPr>
        <p:spPr>
          <a:xfrm>
            <a:off x="2975542" y="5579602"/>
            <a:ext cx="8550000" cy="179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3600"/>
              <a:buFont typeface="Arial"/>
              <a:buNone/>
            </a:pPr>
            <a:r>
              <a:rPr lang="ru-RU" sz="36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Зарегистрируйтесь</a:t>
            </a:r>
            <a:br>
              <a:rPr lang="ru-RU" sz="36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36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на сайте</a:t>
            </a:r>
            <a:endParaRPr sz="3600" b="1" i="0" u="none" strike="noStrike" cap="none" dirty="0">
              <a:solidFill>
                <a:srgbClr val="13133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280;g1dd9b4638b6_0_96">
            <a:extLst>
              <a:ext uri="{FF2B5EF4-FFF2-40B4-BE49-F238E27FC236}">
                <a16:creationId xmlns:a16="http://schemas.microsoft.com/office/drawing/2014/main" id="{A6C3B8BD-2711-0877-BDF0-B5F0817073BB}"/>
              </a:ext>
            </a:extLst>
          </p:cNvPr>
          <p:cNvSpPr txBox="1"/>
          <p:nvPr userDrawn="1"/>
        </p:nvSpPr>
        <p:spPr>
          <a:xfrm>
            <a:off x="2975542" y="7716687"/>
            <a:ext cx="85500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3600"/>
              <a:buFont typeface="Arial"/>
              <a:buNone/>
            </a:pPr>
            <a:r>
              <a:rPr lang="ru-RU" sz="36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Подготовьте и загрузите</a:t>
            </a:r>
            <a:br>
              <a:rPr lang="ru-RU" sz="36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36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пакет документов,</a:t>
            </a:r>
            <a:br>
              <a:rPr lang="ru-RU" sz="36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36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заполнив анкету</a:t>
            </a:r>
            <a:endParaRPr sz="3600" b="1" i="0" u="none" strike="noStrike" cap="none" dirty="0">
              <a:solidFill>
                <a:srgbClr val="13133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281;g1dd9b4638b6_0_96">
            <a:extLst>
              <a:ext uri="{FF2B5EF4-FFF2-40B4-BE49-F238E27FC236}">
                <a16:creationId xmlns:a16="http://schemas.microsoft.com/office/drawing/2014/main" id="{4D80BCDD-270D-7526-29C7-BAA5E26417C0}"/>
              </a:ext>
            </a:extLst>
          </p:cNvPr>
          <p:cNvSpPr txBox="1"/>
          <p:nvPr userDrawn="1"/>
        </p:nvSpPr>
        <p:spPr>
          <a:xfrm>
            <a:off x="2975542" y="9899602"/>
            <a:ext cx="855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3600"/>
              <a:buFont typeface="Arial"/>
              <a:buNone/>
            </a:pPr>
            <a:r>
              <a:rPr lang="ru-RU" sz="36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Получите уведомление</a:t>
            </a:r>
            <a:br>
              <a:rPr lang="ru-RU" sz="36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36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и заберите готовые ЛКВ</a:t>
            </a:r>
            <a:endParaRPr sz="3600" b="1" i="0" u="none" strike="noStrike" cap="none" dirty="0">
              <a:solidFill>
                <a:srgbClr val="13133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769DD25-AF19-B017-27A2-B92FC532B5E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260952" y="5759257"/>
            <a:ext cx="1440000" cy="1440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98BEA7F-D1E1-32CD-40F3-9CC57D533C1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260952" y="7920000"/>
            <a:ext cx="1440000" cy="144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694EDD5-ADC0-2F2E-6438-E81ADA721D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260952" y="10079602"/>
            <a:ext cx="1440000" cy="1440000"/>
          </a:xfrm>
          <a:prstGeom prst="rect">
            <a:avLst/>
          </a:prstGeom>
        </p:spPr>
      </p:pic>
      <p:sp>
        <p:nvSpPr>
          <p:cNvPr id="41" name="Google Shape;267;g1dd9b4638b6_0_96">
            <a:extLst>
              <a:ext uri="{FF2B5EF4-FFF2-40B4-BE49-F238E27FC236}">
                <a16:creationId xmlns:a16="http://schemas.microsoft.com/office/drawing/2014/main" id="{4D548C2D-CF21-7127-7F2F-90358B672137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6666CC"/>
          </a:solidFill>
          <a:ln w="76200" cap="flat" cmpd="sng">
            <a:solidFill>
              <a:srgbClr val="6666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273;g1dd9b4638b6_0_96">
            <a:extLst>
              <a:ext uri="{FF2B5EF4-FFF2-40B4-BE49-F238E27FC236}">
                <a16:creationId xmlns:a16="http://schemas.microsoft.com/office/drawing/2014/main" id="{87EE3DBD-6BDD-6573-F14B-57296343D98B}"/>
              </a:ext>
            </a:extLst>
          </p:cNvPr>
          <p:cNvSpPr txBox="1"/>
          <p:nvPr userDrawn="1"/>
        </p:nvSpPr>
        <p:spPr>
          <a:xfrm>
            <a:off x="1080000" y="720000"/>
            <a:ext cx="2124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 Black"/>
              <a:buNone/>
            </a:pPr>
            <a:r>
              <a:rPr lang="ru-RU" sz="6000" b="1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ЛИЧНАЯ КНИЖКА ВОЛОНТЁРА</a:t>
            </a:r>
            <a:endParaRPr sz="6000" b="1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4" name="Google Shape;267;g1dd9b4638b6_0_96">
            <a:extLst>
              <a:ext uri="{FF2B5EF4-FFF2-40B4-BE49-F238E27FC236}">
                <a16:creationId xmlns:a16="http://schemas.microsoft.com/office/drawing/2014/main" id="{FCAD9CD3-EB38-991B-CAB9-EC88BBCE7FCE}"/>
              </a:ext>
            </a:extLst>
          </p:cNvPr>
          <p:cNvSpPr/>
          <p:nvPr userDrawn="1"/>
        </p:nvSpPr>
        <p:spPr>
          <a:xfrm>
            <a:off x="719693" y="2519072"/>
            <a:ext cx="10800001" cy="2519441"/>
          </a:xfrm>
          <a:prstGeom prst="rect">
            <a:avLst/>
          </a:prstGeom>
          <a:solidFill>
            <a:srgbClr val="66CC99"/>
          </a:solidFill>
          <a:ln w="76200" cap="flat" cmpd="sng">
            <a:solidFill>
              <a:srgbClr val="66CC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271;g1dd9b4638b6_0_96">
            <a:extLst>
              <a:ext uri="{FF2B5EF4-FFF2-40B4-BE49-F238E27FC236}">
                <a16:creationId xmlns:a16="http://schemas.microsoft.com/office/drawing/2014/main" id="{ACD62FC2-8A0C-568B-488F-7E9BB0E987D7}"/>
              </a:ext>
            </a:extLst>
          </p:cNvPr>
          <p:cNvSpPr txBox="1"/>
          <p:nvPr userDrawn="1"/>
        </p:nvSpPr>
        <p:spPr>
          <a:xfrm>
            <a:off x="1080843" y="2519072"/>
            <a:ext cx="10438851" cy="251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3600"/>
              <a:buFont typeface="Arial"/>
              <a:buNone/>
            </a:pPr>
            <a:r>
              <a:rPr lang="ru-RU" sz="6000" b="1" dirty="0">
                <a:solidFill>
                  <a:schemeClr val="bg1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>3 ШАГА</a:t>
            </a:r>
            <a:r>
              <a:rPr lang="ru-RU" sz="4000" b="1" dirty="0">
                <a:solidFill>
                  <a:schemeClr val="bg1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</a:br>
            <a:r>
              <a:rPr lang="ru-RU" sz="4000" b="1" dirty="0">
                <a:solidFill>
                  <a:schemeClr val="bg1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>ПОДТВЕРЖДЕНИЯ ОПЫТА</a:t>
            </a:r>
            <a:br>
              <a:rPr lang="ru-RU" sz="4000" b="1" dirty="0">
                <a:solidFill>
                  <a:schemeClr val="bg1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</a:br>
            <a:r>
              <a:rPr lang="ru-RU" sz="4000" b="1" dirty="0">
                <a:solidFill>
                  <a:schemeClr val="bg1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>И ВОЛОНТЁРСКИХ КОМПЕТЕНЦИЙ</a:t>
            </a:r>
            <a:endParaRPr lang="ru-RU" sz="4000" b="1" u="none" strike="noStrike" cap="none" dirty="0">
              <a:solidFill>
                <a:schemeClr val="bg1"/>
              </a:solidFill>
              <a:latin typeface="Montserrat Black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5ECA27-4399-7EF0-F775-24FF48ED61E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1240000" y="900000"/>
            <a:ext cx="725373" cy="1080000"/>
          </a:xfrm>
          <a:prstGeom prst="rect">
            <a:avLst/>
          </a:prstGeom>
        </p:spPr>
      </p:pic>
      <p:sp>
        <p:nvSpPr>
          <p:cNvPr id="2" name="Текст 11">
            <a:extLst>
              <a:ext uri="{FF2B5EF4-FFF2-40B4-BE49-F238E27FC236}">
                <a16:creationId xmlns:a16="http://schemas.microsoft.com/office/drawing/2014/main" id="{58D96BDD-E973-DBF9-39F3-C8F3A2D5C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09442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висы_Ежегодные про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ED2296-A8AC-65B1-DD2D-B67BCC675F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44C947C-5246-DAE9-FDE0-6DB4EB375E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060000" y="899775"/>
            <a:ext cx="1080000" cy="1080000"/>
          </a:xfrm>
          <a:prstGeom prst="rect">
            <a:avLst/>
          </a:prstGeom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852E7747-E049-0F45-C2D6-DF2EC95485E2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6666CC"/>
          </a:solidFill>
          <a:ln w="76200" cap="sq" cmpd="sng">
            <a:solidFill>
              <a:srgbClr val="6666C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Заголовок 1">
            <a:extLst>
              <a:ext uri="{FF2B5EF4-FFF2-40B4-BE49-F238E27FC236}">
                <a16:creationId xmlns:a16="http://schemas.microsoft.com/office/drawing/2014/main" id="{D523563A-51F8-1726-7EC3-E4DD5D3E32F3}"/>
              </a:ext>
            </a:extLst>
          </p:cNvPr>
          <p:cNvSpPr txBox="1">
            <a:spLocks/>
          </p:cNvSpPr>
          <p:nvPr userDrawn="1"/>
        </p:nvSpPr>
        <p:spPr>
          <a:xfrm>
            <a:off x="1080000" y="720000"/>
            <a:ext cx="21239388" cy="14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6000" b="1" dirty="0">
                <a:solidFill>
                  <a:schemeClr val="bg1"/>
                </a:solidFill>
                <a:latin typeface="Montserrat Black" pitchFamily="2" charset="0"/>
              </a:rPr>
              <a:t>ЕЖЕГОДНЫЕ ПРОЕКТЫ</a:t>
            </a:r>
          </a:p>
        </p:txBody>
      </p:sp>
      <p:sp>
        <p:nvSpPr>
          <p:cNvPr id="73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68CC8106-3F99-B2D6-3DF5-CA1386365986}"/>
              </a:ext>
            </a:extLst>
          </p:cNvPr>
          <p:cNvSpPr/>
          <p:nvPr userDrawn="1"/>
        </p:nvSpPr>
        <p:spPr>
          <a:xfrm rot="10800000">
            <a:off x="719995" y="5038777"/>
            <a:ext cx="10619949" cy="7201617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74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F6CBAA08-CEE4-8D3C-6D09-3AC649E99620}"/>
              </a:ext>
            </a:extLst>
          </p:cNvPr>
          <p:cNvSpPr/>
          <p:nvPr userDrawn="1"/>
        </p:nvSpPr>
        <p:spPr>
          <a:xfrm rot="10800000">
            <a:off x="11699431" y="5038380"/>
            <a:ext cx="10619949" cy="7201617"/>
          </a:xfrm>
          <a:prstGeom prst="rect">
            <a:avLst/>
          </a:prstGeom>
          <a:solidFill>
            <a:schemeClr val="bg1"/>
          </a:solidFill>
          <a:ln w="76200"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75" name="Скругленный прямоугольник 12">
            <a:extLst>
              <a:ext uri="{FF2B5EF4-FFF2-40B4-BE49-F238E27FC236}">
                <a16:creationId xmlns:a16="http://schemas.microsoft.com/office/drawing/2014/main" id="{60002BA2-33D3-10BA-D2EE-FEA5FD0A9D95}"/>
              </a:ext>
            </a:extLst>
          </p:cNvPr>
          <p:cNvSpPr/>
          <p:nvPr userDrawn="1"/>
        </p:nvSpPr>
        <p:spPr>
          <a:xfrm>
            <a:off x="11700000" y="2519554"/>
            <a:ext cx="10620000" cy="2520000"/>
          </a:xfrm>
          <a:prstGeom prst="rect">
            <a:avLst/>
          </a:prstGeom>
          <a:solidFill>
            <a:srgbClr val="CC66FF"/>
          </a:solidFill>
          <a:ln w="76200"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76" name="Скругленный прямоугольник 12">
            <a:extLst>
              <a:ext uri="{FF2B5EF4-FFF2-40B4-BE49-F238E27FC236}">
                <a16:creationId xmlns:a16="http://schemas.microsoft.com/office/drawing/2014/main" id="{534AA36F-946D-5C83-DADE-0EC4A7571CFB}"/>
              </a:ext>
            </a:extLst>
          </p:cNvPr>
          <p:cNvSpPr/>
          <p:nvPr userDrawn="1"/>
        </p:nvSpPr>
        <p:spPr>
          <a:xfrm>
            <a:off x="719951" y="2519999"/>
            <a:ext cx="10620000" cy="2520000"/>
          </a:xfrm>
          <a:prstGeom prst="rect">
            <a:avLst/>
          </a:prstGeom>
          <a:solidFill>
            <a:srgbClr val="66CC99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/>
          </a:p>
        </p:txBody>
      </p:sp>
      <p:sp>
        <p:nvSpPr>
          <p:cNvPr id="77" name="Подзаголовок 2">
            <a:extLst>
              <a:ext uri="{FF2B5EF4-FFF2-40B4-BE49-F238E27FC236}">
                <a16:creationId xmlns:a16="http://schemas.microsoft.com/office/drawing/2014/main" id="{9FDC0C22-3766-5D77-E883-930F630FFA0A}"/>
              </a:ext>
            </a:extLst>
          </p:cNvPr>
          <p:cNvSpPr txBox="1">
            <a:spLocks/>
          </p:cNvSpPr>
          <p:nvPr userDrawn="1"/>
        </p:nvSpPr>
        <p:spPr>
          <a:xfrm>
            <a:off x="1078319" y="2521119"/>
            <a:ext cx="6480014" cy="2520000"/>
          </a:xfrm>
          <a:prstGeom prst="rect">
            <a:avLst/>
          </a:prstGeom>
        </p:spPr>
        <p:txBody>
          <a:bodyPr vert="horz" lIns="172795" tIns="86398" rIns="172795" bIns="86398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ru-RU" sz="4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</a:t>
            </a:r>
            <a:br>
              <a:rPr lang="ru-RU" sz="4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ВОЛОНТЁРСКИХ ИНИЦИАТИВ</a:t>
            </a:r>
          </a:p>
        </p:txBody>
      </p:sp>
      <p:pic>
        <p:nvPicPr>
          <p:cNvPr id="79" name="Рисунок 78" descr="Изображение выглядит как текст, человек, внутренний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B6902C55-CD6A-A06B-C91A-AB8301C822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28340" y="8706150"/>
            <a:ext cx="5310000" cy="353865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A838194-01AB-FBC0-752C-DF7565CE708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9951" y="8737544"/>
            <a:ext cx="5310000" cy="3534467"/>
          </a:xfrm>
          <a:prstGeom prst="rect">
            <a:avLst/>
          </a:prstGeom>
        </p:spPr>
      </p:pic>
      <p:sp>
        <p:nvSpPr>
          <p:cNvPr id="81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D5DAF153-6F38-75E2-7749-BAAEAAB89853}"/>
              </a:ext>
            </a:extLst>
          </p:cNvPr>
          <p:cNvSpPr/>
          <p:nvPr userDrawn="1"/>
        </p:nvSpPr>
        <p:spPr>
          <a:xfrm rot="10800000">
            <a:off x="718333" y="8704800"/>
            <a:ext cx="5309999" cy="3538652"/>
          </a:xfrm>
          <a:prstGeom prst="rect">
            <a:avLst/>
          </a:prstGeom>
          <a:noFill/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82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6F65A402-E452-6CD2-FA93-B18C0BA189AA}"/>
              </a:ext>
            </a:extLst>
          </p:cNvPr>
          <p:cNvSpPr/>
          <p:nvPr userDrawn="1"/>
        </p:nvSpPr>
        <p:spPr>
          <a:xfrm rot="10800000">
            <a:off x="6030000" y="8704800"/>
            <a:ext cx="5309999" cy="3538800"/>
          </a:xfrm>
          <a:prstGeom prst="rect">
            <a:avLst/>
          </a:prstGeom>
          <a:noFill/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08077B4-6717-7187-7720-C21E0B540AA6}"/>
              </a:ext>
            </a:extLst>
          </p:cNvPr>
          <p:cNvSpPr txBox="1"/>
          <p:nvPr userDrawn="1"/>
        </p:nvSpPr>
        <p:spPr>
          <a:xfrm>
            <a:off x="1079925" y="5399997"/>
            <a:ext cx="10258413" cy="324000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Это возможность рассказать</a:t>
            </a:r>
            <a:r>
              <a:rPr lang="en-US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о своих</a:t>
            </a:r>
            <a:r>
              <a:rPr lang="en-US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/>
            </a:r>
            <a:br>
              <a:rPr lang="en-US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</a:b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добрых поступках индивидуально</a:t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</a:b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или в составе команды, встретиться</a:t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</a:b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с экспертами в области добровольчества,</a:t>
            </a:r>
            <a:r>
              <a:rPr lang="en-US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/>
            </a:r>
            <a:br>
              <a:rPr lang="en-US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</a:b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а также обменяться опытом с другими волонтёрами</a:t>
            </a:r>
            <a:endParaRPr lang="ru-RU" sz="3200"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9F188A0B-57AF-52AE-FD77-6D80BE37E59E}"/>
              </a:ext>
            </a:extLst>
          </p:cNvPr>
          <p:cNvSpPr/>
          <p:nvPr userDrawn="1"/>
        </p:nvSpPr>
        <p:spPr>
          <a:xfrm>
            <a:off x="7559946" y="2520000"/>
            <a:ext cx="3778392" cy="2519756"/>
          </a:xfrm>
          <a:prstGeom prst="rect">
            <a:avLst/>
          </a:prstGeom>
          <a:solidFill>
            <a:srgbClr val="FFFFFF">
              <a:alpha val="74902"/>
            </a:srgbClr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DD17817E-003F-C80E-D84A-7C58BF3CC64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22933" y="3059388"/>
            <a:ext cx="3060000" cy="1441942"/>
          </a:xfrm>
          <a:prstGeom prst="rect">
            <a:avLst/>
          </a:prstGeom>
        </p:spPr>
      </p:pic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080D610F-2D60-B880-08C6-A5804A29BCAF}"/>
              </a:ext>
            </a:extLst>
          </p:cNvPr>
          <p:cNvSpPr/>
          <p:nvPr userDrawn="1"/>
        </p:nvSpPr>
        <p:spPr>
          <a:xfrm>
            <a:off x="18540993" y="2520000"/>
            <a:ext cx="3778392" cy="2519756"/>
          </a:xfrm>
          <a:prstGeom prst="rect">
            <a:avLst/>
          </a:prstGeom>
          <a:solidFill>
            <a:srgbClr val="FFFFFF">
              <a:alpha val="74902"/>
            </a:srgbClr>
          </a:solidFill>
          <a:ln w="76200"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одзаголовок 2">
            <a:extLst>
              <a:ext uri="{FF2B5EF4-FFF2-40B4-BE49-F238E27FC236}">
                <a16:creationId xmlns:a16="http://schemas.microsoft.com/office/drawing/2014/main" id="{592C4F6B-D7C4-8081-67AB-DE947752E2DB}"/>
              </a:ext>
            </a:extLst>
          </p:cNvPr>
          <p:cNvSpPr txBox="1">
            <a:spLocks/>
          </p:cNvSpPr>
          <p:nvPr userDrawn="1"/>
        </p:nvSpPr>
        <p:spPr>
          <a:xfrm>
            <a:off x="12059902" y="2521119"/>
            <a:ext cx="6480014" cy="2520000"/>
          </a:xfrm>
          <a:prstGeom prst="rect">
            <a:avLst/>
          </a:prstGeom>
        </p:spPr>
        <p:txBody>
          <a:bodyPr vert="horz" lIns="172795" tIns="86398" rIns="172795" bIns="86398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ru-RU" sz="4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</a:t>
            </a:r>
            <a:br>
              <a:rPr lang="ru-RU" sz="4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«ВРЕМЯ ДОБРА»</a:t>
            </a:r>
          </a:p>
        </p:txBody>
      </p:sp>
      <p:pic>
        <p:nvPicPr>
          <p:cNvPr id="89" name="Рисунок 88" descr="Изображение выглядит как внешний, дерево, трав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3DFD08A-1858-0C80-2A33-EE81FC640C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7009383" y="8704800"/>
            <a:ext cx="5310000" cy="3540000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внешний, небо, трав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EE59562-BBD2-4036-4F69-50F5D038F17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700000" y="8703235"/>
            <a:ext cx="5310000" cy="3534468"/>
          </a:xfrm>
          <a:prstGeom prst="rect">
            <a:avLst/>
          </a:prstGeom>
        </p:spPr>
      </p:pic>
      <p:sp>
        <p:nvSpPr>
          <p:cNvPr id="91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5DDD70D9-E853-0CAD-7C74-FD93345B2705}"/>
              </a:ext>
            </a:extLst>
          </p:cNvPr>
          <p:cNvSpPr/>
          <p:nvPr userDrawn="1"/>
        </p:nvSpPr>
        <p:spPr>
          <a:xfrm rot="10800000">
            <a:off x="11699100" y="8704800"/>
            <a:ext cx="5309999" cy="3538800"/>
          </a:xfrm>
          <a:prstGeom prst="rect">
            <a:avLst/>
          </a:prstGeom>
          <a:noFill/>
          <a:ln w="76200"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92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AD1A95AB-9260-7F61-7372-B922794B2E3D}"/>
              </a:ext>
            </a:extLst>
          </p:cNvPr>
          <p:cNvSpPr/>
          <p:nvPr userDrawn="1"/>
        </p:nvSpPr>
        <p:spPr>
          <a:xfrm rot="10800000">
            <a:off x="17009383" y="8704800"/>
            <a:ext cx="5309999" cy="3538800"/>
          </a:xfrm>
          <a:prstGeom prst="rect">
            <a:avLst/>
          </a:prstGeom>
          <a:noFill/>
          <a:ln w="76200"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9F80F58-FBB0-F91A-41B3-1533A9D9467A}"/>
              </a:ext>
            </a:extLst>
          </p:cNvPr>
          <p:cNvSpPr txBox="1"/>
          <p:nvPr userDrawn="1"/>
        </p:nvSpPr>
        <p:spPr>
          <a:xfrm>
            <a:off x="12059902" y="5399107"/>
            <a:ext cx="10258413" cy="3308035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Это возможность узнать</a:t>
            </a:r>
            <a:r>
              <a:rPr lang="en-US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больше</a:t>
            </a:r>
            <a:r>
              <a:rPr lang="en-US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/>
            </a:r>
            <a:br>
              <a:rPr lang="en-US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</a:b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о направлениях волонтёрской деятельности, познакомиться</a:t>
            </a:r>
            <a:r>
              <a:rPr lang="en-US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/>
            </a:r>
            <a:br>
              <a:rPr lang="en-US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</a:b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с некоммерческими площадками города</a:t>
            </a:r>
            <a:r>
              <a:rPr lang="en-US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/>
            </a:r>
            <a:br>
              <a:rPr lang="en-US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</a:b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и найти единомышленников</a:t>
            </a:r>
            <a:endParaRPr lang="ru-RU" sz="3200"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693071BF-B25D-B1CA-E546-009C81197D4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8901069" y="3192467"/>
            <a:ext cx="3060000" cy="1173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B6A86C-7673-AA1A-45BE-A4799F4A015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1240000" y="900000"/>
            <a:ext cx="725373" cy="1080000"/>
          </a:xfrm>
          <a:prstGeom prst="rect">
            <a:avLst/>
          </a:prstGeom>
        </p:spPr>
      </p:pic>
      <p:sp>
        <p:nvSpPr>
          <p:cNvPr id="5" name="Текст 11">
            <a:extLst>
              <a:ext uri="{FF2B5EF4-FFF2-40B4-BE49-F238E27FC236}">
                <a16:creationId xmlns:a16="http://schemas.microsoft.com/office/drawing/2014/main" id="{CB7E843B-BFEA-0D94-375A-614F4BF590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98655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висы_Волонтёрские окружные цент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E3BA64-90CD-033B-6BC5-1609296B07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pic>
        <p:nvPicPr>
          <p:cNvPr id="3" name="Google Shape;287;p6">
            <a:extLst>
              <a:ext uri="{FF2B5EF4-FFF2-40B4-BE49-F238E27FC236}">
                <a16:creationId xmlns:a16="http://schemas.microsoft.com/office/drawing/2014/main" id="{969CE4E1-0845-A9AA-ACA8-20A1C452099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3894819" y="990000"/>
            <a:ext cx="16244738" cy="21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88;p6">
            <a:extLst>
              <a:ext uri="{FF2B5EF4-FFF2-40B4-BE49-F238E27FC236}">
                <a16:creationId xmlns:a16="http://schemas.microsoft.com/office/drawing/2014/main" id="{723AE203-C791-12FE-08AE-3D215074489E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4770000" y="2970000"/>
            <a:ext cx="16158534" cy="21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90;p6">
            <a:extLst>
              <a:ext uri="{FF2B5EF4-FFF2-40B4-BE49-F238E27FC236}">
                <a16:creationId xmlns:a16="http://schemas.microsoft.com/office/drawing/2014/main" id="{2DE6E327-80C7-37AA-55A5-043D3AF6BD43}"/>
              </a:ext>
            </a:extLst>
          </p:cNvPr>
          <p:cNvSpPr/>
          <p:nvPr userDrawn="1"/>
        </p:nvSpPr>
        <p:spPr>
          <a:xfrm>
            <a:off x="18720613" y="4320000"/>
            <a:ext cx="3598775" cy="270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66CC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91;p6">
            <a:extLst>
              <a:ext uri="{FF2B5EF4-FFF2-40B4-BE49-F238E27FC236}">
                <a16:creationId xmlns:a16="http://schemas.microsoft.com/office/drawing/2014/main" id="{9C359461-70FA-DD68-C8F1-B5BBDA3DE785}"/>
              </a:ext>
            </a:extLst>
          </p:cNvPr>
          <p:cNvSpPr/>
          <p:nvPr userDrawn="1"/>
        </p:nvSpPr>
        <p:spPr>
          <a:xfrm>
            <a:off x="18720001" y="8820000"/>
            <a:ext cx="3598163" cy="3420001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9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2;p6">
            <a:extLst>
              <a:ext uri="{FF2B5EF4-FFF2-40B4-BE49-F238E27FC236}">
                <a16:creationId xmlns:a16="http://schemas.microsoft.com/office/drawing/2014/main" id="{CE215BC2-B9A8-B0D1-FD86-7FA7ACF3511E}"/>
              </a:ext>
            </a:extLst>
          </p:cNvPr>
          <p:cNvSpPr txBox="1"/>
          <p:nvPr userDrawn="1"/>
        </p:nvSpPr>
        <p:spPr>
          <a:xfrm>
            <a:off x="19800613" y="4320000"/>
            <a:ext cx="2518775" cy="2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1951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ЗАО</a:t>
            </a:r>
            <a:endParaRPr dirty="0">
              <a:solidFill>
                <a:srgbClr val="13133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45"/>
              </a:spcBef>
              <a:spcAft>
                <a:spcPts val="0"/>
              </a:spcAft>
              <a:buClr>
                <a:srgbClr val="2D1951"/>
              </a:buClr>
              <a:buSzPts val="4000"/>
              <a:buFont typeface="Arial"/>
              <a:buNone/>
            </a:pPr>
            <a:r>
              <a:rPr lang="ru-RU" sz="4000" b="1" i="0" u="none" strike="noStrike" cap="none" dirty="0" err="1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ЗелАО</a:t>
            </a:r>
            <a:endParaRPr sz="4000" b="1" i="0" u="none" strike="noStrike" cap="none" dirty="0">
              <a:solidFill>
                <a:srgbClr val="131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45"/>
              </a:spcBef>
              <a:spcAft>
                <a:spcPts val="0"/>
              </a:spcAft>
              <a:buClr>
                <a:srgbClr val="2D1951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САО</a:t>
            </a:r>
            <a:endParaRPr dirty="0">
              <a:solidFill>
                <a:srgbClr val="131339"/>
              </a:solidFill>
            </a:endParaRPr>
          </a:p>
        </p:txBody>
      </p:sp>
      <p:sp>
        <p:nvSpPr>
          <p:cNvPr id="8" name="Google Shape;293;p6">
            <a:extLst>
              <a:ext uri="{FF2B5EF4-FFF2-40B4-BE49-F238E27FC236}">
                <a16:creationId xmlns:a16="http://schemas.microsoft.com/office/drawing/2014/main" id="{9AFC74F1-65F4-D38F-5A3B-3DFC14735051}"/>
              </a:ext>
            </a:extLst>
          </p:cNvPr>
          <p:cNvSpPr txBox="1"/>
          <p:nvPr userDrawn="1"/>
        </p:nvSpPr>
        <p:spPr>
          <a:xfrm>
            <a:off x="19800613" y="8820000"/>
            <a:ext cx="2517551" cy="34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1951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СЗАО</a:t>
            </a:r>
            <a:endParaRPr dirty="0">
              <a:solidFill>
                <a:srgbClr val="13133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45"/>
              </a:spcBef>
              <a:spcAft>
                <a:spcPts val="0"/>
              </a:spcAft>
              <a:buClr>
                <a:srgbClr val="2D1951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ЮАО</a:t>
            </a:r>
            <a:endParaRPr dirty="0">
              <a:solidFill>
                <a:srgbClr val="13133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45"/>
              </a:spcBef>
              <a:spcAft>
                <a:spcPts val="0"/>
              </a:spcAft>
              <a:buClr>
                <a:srgbClr val="2D1951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ЮВАО</a:t>
            </a:r>
            <a:endParaRPr dirty="0">
              <a:solidFill>
                <a:srgbClr val="13133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45"/>
              </a:spcBef>
              <a:spcAft>
                <a:spcPts val="0"/>
              </a:spcAft>
              <a:buClr>
                <a:srgbClr val="2D1951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ВАО</a:t>
            </a:r>
            <a:endParaRPr dirty="0">
              <a:solidFill>
                <a:srgbClr val="131339"/>
              </a:solidFill>
            </a:endParaRPr>
          </a:p>
        </p:txBody>
      </p:sp>
      <p:sp>
        <p:nvSpPr>
          <p:cNvPr id="12" name="Google Shape;295;p6">
            <a:extLst>
              <a:ext uri="{FF2B5EF4-FFF2-40B4-BE49-F238E27FC236}">
                <a16:creationId xmlns:a16="http://schemas.microsoft.com/office/drawing/2014/main" id="{41BB467A-D220-6EAE-A71F-1E2C81F385DE}"/>
              </a:ext>
            </a:extLst>
          </p:cNvPr>
          <p:cNvSpPr txBox="1"/>
          <p:nvPr userDrawn="1"/>
        </p:nvSpPr>
        <p:spPr>
          <a:xfrm>
            <a:off x="9536831" y="3307015"/>
            <a:ext cx="1309148" cy="71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1999"/>
              <a:buFont typeface="Arial"/>
              <a:buNone/>
            </a:pPr>
            <a:r>
              <a:rPr lang="ru-RU" sz="1999" b="1" u="none" strike="noStrike" cap="none" dirty="0" err="1">
                <a:solidFill>
                  <a:srgbClr val="131339"/>
                </a:solidFill>
                <a:latin typeface="Montserrat" pitchFamily="2" charset="0"/>
                <a:ea typeface="Raleway Black"/>
                <a:cs typeface="Raleway Black"/>
                <a:sym typeface="Raleway Black"/>
              </a:rPr>
              <a:t>ЗелАО</a:t>
            </a:r>
            <a:endParaRPr sz="1999" b="1" u="none" strike="noStrike" cap="none" dirty="0">
              <a:solidFill>
                <a:srgbClr val="131339"/>
              </a:solidFill>
              <a:latin typeface="Montserrat" pitchFamily="2" charset="0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3" name="Google Shape;296;p6">
            <a:extLst>
              <a:ext uri="{FF2B5EF4-FFF2-40B4-BE49-F238E27FC236}">
                <a16:creationId xmlns:a16="http://schemas.microsoft.com/office/drawing/2014/main" id="{65F65ECD-BD6D-6BB5-FE85-9F79CBEBEA47}"/>
              </a:ext>
            </a:extLst>
          </p:cNvPr>
          <p:cNvSpPr txBox="1"/>
          <p:nvPr userDrawn="1"/>
        </p:nvSpPr>
        <p:spPr>
          <a:xfrm>
            <a:off x="14608925" y="7220340"/>
            <a:ext cx="1309148" cy="71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1999"/>
              <a:buFont typeface="Arial"/>
              <a:buNone/>
            </a:pPr>
            <a:r>
              <a:rPr lang="ru-RU" sz="1999" b="1" u="none" strike="noStrike" cap="none" dirty="0">
                <a:solidFill>
                  <a:srgbClr val="131339"/>
                </a:solidFill>
                <a:latin typeface="Montserrat" pitchFamily="2" charset="0"/>
                <a:ea typeface="Raleway Black"/>
                <a:cs typeface="Raleway Black"/>
                <a:sym typeface="Raleway Black"/>
              </a:rPr>
              <a:t>ЦАО</a:t>
            </a:r>
            <a:endParaRPr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sp>
        <p:nvSpPr>
          <p:cNvPr id="16" name="Google Shape;297;p6">
            <a:extLst>
              <a:ext uri="{FF2B5EF4-FFF2-40B4-BE49-F238E27FC236}">
                <a16:creationId xmlns:a16="http://schemas.microsoft.com/office/drawing/2014/main" id="{4F049598-6F69-30E6-70A6-2DEA32BEF0E2}"/>
              </a:ext>
            </a:extLst>
          </p:cNvPr>
          <p:cNvSpPr txBox="1"/>
          <p:nvPr userDrawn="1"/>
        </p:nvSpPr>
        <p:spPr>
          <a:xfrm>
            <a:off x="14690846" y="4809496"/>
            <a:ext cx="1309148" cy="71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1999"/>
              <a:buFont typeface="Arial"/>
              <a:buNone/>
            </a:pPr>
            <a:r>
              <a:rPr lang="ru-RU" sz="1999" b="1" u="none" strike="noStrike" cap="none" dirty="0">
                <a:solidFill>
                  <a:srgbClr val="131339"/>
                </a:solidFill>
                <a:latin typeface="Montserrat" pitchFamily="2" charset="0"/>
                <a:ea typeface="Raleway Black"/>
                <a:cs typeface="Raleway Black"/>
                <a:sym typeface="Raleway Black"/>
              </a:rPr>
              <a:t>СВАО</a:t>
            </a:r>
            <a:endParaRPr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sp>
        <p:nvSpPr>
          <p:cNvPr id="17" name="Google Shape;298;p6">
            <a:extLst>
              <a:ext uri="{FF2B5EF4-FFF2-40B4-BE49-F238E27FC236}">
                <a16:creationId xmlns:a16="http://schemas.microsoft.com/office/drawing/2014/main" id="{75A33D37-4962-3FA4-98F2-DC30D434A4EB}"/>
              </a:ext>
            </a:extLst>
          </p:cNvPr>
          <p:cNvSpPr txBox="1"/>
          <p:nvPr userDrawn="1"/>
        </p:nvSpPr>
        <p:spPr>
          <a:xfrm>
            <a:off x="13299777" y="5190304"/>
            <a:ext cx="1309148" cy="71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1999"/>
              <a:buFont typeface="Arial"/>
              <a:buNone/>
            </a:pPr>
            <a:r>
              <a:rPr lang="ru-RU" sz="1999" b="1" u="none" strike="noStrike" cap="none" dirty="0">
                <a:solidFill>
                  <a:srgbClr val="131339"/>
                </a:solidFill>
                <a:latin typeface="Montserrat" pitchFamily="2" charset="0"/>
                <a:ea typeface="Raleway Black"/>
                <a:cs typeface="Raleway Black"/>
                <a:sym typeface="Raleway Black"/>
              </a:rPr>
              <a:t>САО</a:t>
            </a:r>
            <a:endParaRPr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sp>
        <p:nvSpPr>
          <p:cNvPr id="39" name="Google Shape;299;p6">
            <a:extLst>
              <a:ext uri="{FF2B5EF4-FFF2-40B4-BE49-F238E27FC236}">
                <a16:creationId xmlns:a16="http://schemas.microsoft.com/office/drawing/2014/main" id="{0F66B725-6A41-5AB7-BA02-870C9AD29817}"/>
              </a:ext>
            </a:extLst>
          </p:cNvPr>
          <p:cNvSpPr txBox="1"/>
          <p:nvPr userDrawn="1"/>
        </p:nvSpPr>
        <p:spPr>
          <a:xfrm>
            <a:off x="12039827" y="5772319"/>
            <a:ext cx="1309148" cy="71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1999"/>
              <a:buFont typeface="Arial"/>
              <a:buNone/>
            </a:pPr>
            <a:r>
              <a:rPr lang="ru-RU" sz="1999" b="1" u="none" strike="noStrike" cap="none" dirty="0">
                <a:solidFill>
                  <a:srgbClr val="131339"/>
                </a:solidFill>
                <a:latin typeface="Montserrat" pitchFamily="2" charset="0"/>
                <a:ea typeface="Raleway Black"/>
                <a:cs typeface="Raleway Black"/>
                <a:sym typeface="Raleway Black"/>
              </a:rPr>
              <a:t>СЗАО</a:t>
            </a:r>
            <a:endParaRPr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sp>
        <p:nvSpPr>
          <p:cNvPr id="40" name="Google Shape;300;p6">
            <a:extLst>
              <a:ext uri="{FF2B5EF4-FFF2-40B4-BE49-F238E27FC236}">
                <a16:creationId xmlns:a16="http://schemas.microsoft.com/office/drawing/2014/main" id="{59C6C58C-5131-7AAA-84FA-70D53E569E30}"/>
              </a:ext>
            </a:extLst>
          </p:cNvPr>
          <p:cNvSpPr txBox="1"/>
          <p:nvPr userDrawn="1"/>
        </p:nvSpPr>
        <p:spPr>
          <a:xfrm>
            <a:off x="16505541" y="6090370"/>
            <a:ext cx="1309148" cy="71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1999"/>
              <a:buFont typeface="Arial"/>
              <a:buNone/>
            </a:pPr>
            <a:r>
              <a:rPr lang="ru-RU" sz="1999" b="1" u="none" strike="noStrike" cap="none" dirty="0">
                <a:solidFill>
                  <a:srgbClr val="131339"/>
                </a:solidFill>
                <a:latin typeface="Montserrat" pitchFamily="2" charset="0"/>
                <a:ea typeface="Raleway Black"/>
                <a:cs typeface="Raleway Black"/>
                <a:sym typeface="Raleway Black"/>
              </a:rPr>
              <a:t>ВАО</a:t>
            </a:r>
            <a:endParaRPr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sp>
        <p:nvSpPr>
          <p:cNvPr id="41" name="Google Shape;301;p6">
            <a:extLst>
              <a:ext uri="{FF2B5EF4-FFF2-40B4-BE49-F238E27FC236}">
                <a16:creationId xmlns:a16="http://schemas.microsoft.com/office/drawing/2014/main" id="{E9BA3227-3C28-3D45-EA87-AF1505E69D82}"/>
              </a:ext>
            </a:extLst>
          </p:cNvPr>
          <p:cNvSpPr txBox="1"/>
          <p:nvPr userDrawn="1"/>
        </p:nvSpPr>
        <p:spPr>
          <a:xfrm>
            <a:off x="16489797" y="8550049"/>
            <a:ext cx="1309148" cy="71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1999"/>
              <a:buFont typeface="Arial"/>
              <a:buNone/>
            </a:pPr>
            <a:r>
              <a:rPr lang="ru-RU" sz="1999" b="1" u="none" strike="noStrike" cap="none" dirty="0">
                <a:solidFill>
                  <a:srgbClr val="131339"/>
                </a:solidFill>
                <a:latin typeface="Montserrat" pitchFamily="2" charset="0"/>
                <a:ea typeface="Raleway Black"/>
                <a:cs typeface="Raleway Black"/>
                <a:sym typeface="Raleway Black"/>
              </a:rPr>
              <a:t>ЮВАО</a:t>
            </a:r>
            <a:endParaRPr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sp>
        <p:nvSpPr>
          <p:cNvPr id="42" name="Google Shape;302;p6">
            <a:extLst>
              <a:ext uri="{FF2B5EF4-FFF2-40B4-BE49-F238E27FC236}">
                <a16:creationId xmlns:a16="http://schemas.microsoft.com/office/drawing/2014/main" id="{9CECE7B4-7535-7141-7536-1A511EEEE063}"/>
              </a:ext>
            </a:extLst>
          </p:cNvPr>
          <p:cNvSpPr txBox="1"/>
          <p:nvPr userDrawn="1"/>
        </p:nvSpPr>
        <p:spPr>
          <a:xfrm>
            <a:off x="14926261" y="10170000"/>
            <a:ext cx="1309148" cy="71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1999"/>
              <a:buFont typeface="Arial"/>
              <a:buNone/>
            </a:pPr>
            <a:r>
              <a:rPr lang="ru-RU" sz="1999" b="1" u="none" strike="noStrike" cap="none" dirty="0">
                <a:solidFill>
                  <a:srgbClr val="131339"/>
                </a:solidFill>
                <a:latin typeface="Montserrat" pitchFamily="2" charset="0"/>
                <a:ea typeface="Raleway Black"/>
                <a:cs typeface="Raleway Black"/>
                <a:sym typeface="Raleway Black"/>
              </a:rPr>
              <a:t>ЮАО</a:t>
            </a:r>
            <a:endParaRPr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sp>
        <p:nvSpPr>
          <p:cNvPr id="43" name="Google Shape;303;p6">
            <a:extLst>
              <a:ext uri="{FF2B5EF4-FFF2-40B4-BE49-F238E27FC236}">
                <a16:creationId xmlns:a16="http://schemas.microsoft.com/office/drawing/2014/main" id="{F7AF7943-88B4-2C74-DAA8-01812B594D97}"/>
              </a:ext>
            </a:extLst>
          </p:cNvPr>
          <p:cNvSpPr txBox="1"/>
          <p:nvPr userDrawn="1"/>
        </p:nvSpPr>
        <p:spPr>
          <a:xfrm>
            <a:off x="13768210" y="9479752"/>
            <a:ext cx="1309148" cy="71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1999"/>
              <a:buFont typeface="Arial"/>
              <a:buNone/>
            </a:pPr>
            <a:r>
              <a:rPr lang="ru-RU" sz="1999" b="1" u="none" strike="noStrike" cap="none" dirty="0">
                <a:solidFill>
                  <a:srgbClr val="131339"/>
                </a:solidFill>
                <a:latin typeface="Montserrat" pitchFamily="2" charset="0"/>
                <a:ea typeface="Raleway Black"/>
                <a:cs typeface="Raleway Black"/>
                <a:sym typeface="Raleway Black"/>
              </a:rPr>
              <a:t>ЮЗАО</a:t>
            </a:r>
            <a:endParaRPr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sp>
        <p:nvSpPr>
          <p:cNvPr id="44" name="Google Shape;304;p6">
            <a:extLst>
              <a:ext uri="{FF2B5EF4-FFF2-40B4-BE49-F238E27FC236}">
                <a16:creationId xmlns:a16="http://schemas.microsoft.com/office/drawing/2014/main" id="{402C9FAC-820F-D207-508B-23A223CE8945}"/>
              </a:ext>
            </a:extLst>
          </p:cNvPr>
          <p:cNvSpPr txBox="1"/>
          <p:nvPr userDrawn="1"/>
        </p:nvSpPr>
        <p:spPr>
          <a:xfrm>
            <a:off x="12459062" y="8288640"/>
            <a:ext cx="1309148" cy="71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1999"/>
              <a:buFont typeface="Arial"/>
              <a:buNone/>
            </a:pPr>
            <a:r>
              <a:rPr lang="ru-RU" sz="1999" b="1" u="none" strike="noStrike" cap="none" dirty="0">
                <a:solidFill>
                  <a:srgbClr val="131339"/>
                </a:solidFill>
                <a:latin typeface="Montserrat" pitchFamily="2" charset="0"/>
                <a:ea typeface="Raleway Black"/>
                <a:cs typeface="Raleway Black"/>
                <a:sym typeface="Raleway Black"/>
              </a:rPr>
              <a:t>ЗАО</a:t>
            </a:r>
            <a:endParaRPr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sp>
        <p:nvSpPr>
          <p:cNvPr id="45" name="Google Shape;305;p6">
            <a:extLst>
              <a:ext uri="{FF2B5EF4-FFF2-40B4-BE49-F238E27FC236}">
                <a16:creationId xmlns:a16="http://schemas.microsoft.com/office/drawing/2014/main" id="{943FD1B3-F6C5-755B-45A6-F4EFD85A0AE7}"/>
              </a:ext>
            </a:extLst>
          </p:cNvPr>
          <p:cNvSpPr txBox="1"/>
          <p:nvPr userDrawn="1"/>
        </p:nvSpPr>
        <p:spPr>
          <a:xfrm>
            <a:off x="11519694" y="11070049"/>
            <a:ext cx="1309148" cy="71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1999"/>
              <a:buFont typeface="Arial"/>
              <a:buNone/>
            </a:pPr>
            <a:r>
              <a:rPr lang="ru-RU" sz="1999" b="1" u="none" strike="noStrike" cap="none" dirty="0" err="1">
                <a:solidFill>
                  <a:srgbClr val="131339"/>
                </a:solidFill>
                <a:latin typeface="Montserrat" pitchFamily="2" charset="0"/>
                <a:ea typeface="Raleway Black"/>
                <a:cs typeface="Raleway Black"/>
                <a:sym typeface="Raleway Black"/>
              </a:rPr>
              <a:t>ТинАО</a:t>
            </a:r>
            <a:endParaRPr sz="1999" b="1" u="none" strike="noStrike" cap="none" dirty="0">
              <a:solidFill>
                <a:srgbClr val="131339"/>
              </a:solidFill>
              <a:latin typeface="Montserrat" pitchFamily="2" charset="0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6" name="Google Shape;306;p6">
            <a:extLst>
              <a:ext uri="{FF2B5EF4-FFF2-40B4-BE49-F238E27FC236}">
                <a16:creationId xmlns:a16="http://schemas.microsoft.com/office/drawing/2014/main" id="{F6DDAEE4-7C9C-FE36-8CA8-1D31B0DE6132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6666CC"/>
          </a:solidFill>
          <a:ln w="76200" cap="flat" cmpd="sng">
            <a:solidFill>
              <a:srgbClr val="6666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307;p6">
            <a:extLst>
              <a:ext uri="{FF2B5EF4-FFF2-40B4-BE49-F238E27FC236}">
                <a16:creationId xmlns:a16="http://schemas.microsoft.com/office/drawing/2014/main" id="{77F5C526-5184-2701-15A8-C99A3CE45589}"/>
              </a:ext>
            </a:extLst>
          </p:cNvPr>
          <p:cNvSpPr txBox="1"/>
          <p:nvPr userDrawn="1"/>
        </p:nvSpPr>
        <p:spPr>
          <a:xfrm>
            <a:off x="1080000" y="720000"/>
            <a:ext cx="212394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 Black"/>
              <a:buNone/>
            </a:pPr>
            <a:r>
              <a:rPr lang="ru-RU" sz="6000" b="1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ВОЛОНТЁРСКИЕ ОКРУЖНЫЕ ЦЕНТРЫ</a:t>
            </a:r>
            <a:endParaRPr sz="6000" b="1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49" name="Google Shape;309;p6">
            <a:extLst>
              <a:ext uri="{FF2B5EF4-FFF2-40B4-BE49-F238E27FC236}">
                <a16:creationId xmlns:a16="http://schemas.microsoft.com/office/drawing/2014/main" id="{9BFDC7D5-59F2-D33B-1416-4733D011C43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9170613" y="4770000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310;p6">
            <a:extLst>
              <a:ext uri="{FF2B5EF4-FFF2-40B4-BE49-F238E27FC236}">
                <a16:creationId xmlns:a16="http://schemas.microsoft.com/office/drawing/2014/main" id="{8A5D0174-29F6-C6DD-321B-0B55561B433C}"/>
              </a:ext>
            </a:extLst>
          </p:cNvPr>
          <p:cNvSpPr/>
          <p:nvPr userDrawn="1"/>
        </p:nvSpPr>
        <p:spPr>
          <a:xfrm>
            <a:off x="18720000" y="2519994"/>
            <a:ext cx="3600000" cy="1800000"/>
          </a:xfrm>
          <a:prstGeom prst="rect">
            <a:avLst/>
          </a:prstGeom>
          <a:solidFill>
            <a:srgbClr val="66CC99"/>
          </a:solidFill>
          <a:ln w="76200" cap="flat" cmpd="sng">
            <a:solidFill>
              <a:srgbClr val="66CC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311;p6">
            <a:extLst>
              <a:ext uri="{FF2B5EF4-FFF2-40B4-BE49-F238E27FC236}">
                <a16:creationId xmlns:a16="http://schemas.microsoft.com/office/drawing/2014/main" id="{11C3C6CC-0F89-21A8-CD7A-C696C6869FBE}"/>
              </a:ext>
            </a:extLst>
          </p:cNvPr>
          <p:cNvSpPr txBox="1"/>
          <p:nvPr userDrawn="1"/>
        </p:nvSpPr>
        <p:spPr>
          <a:xfrm>
            <a:off x="18719388" y="2519987"/>
            <a:ext cx="3600000" cy="179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Уже</a:t>
            </a:r>
            <a:br>
              <a:rPr lang="ru-RU" sz="3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3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открыты:</a:t>
            </a:r>
            <a:endParaRPr dirty="0"/>
          </a:p>
        </p:txBody>
      </p:sp>
      <p:sp>
        <p:nvSpPr>
          <p:cNvPr id="52" name="Google Shape;312;p6">
            <a:extLst>
              <a:ext uri="{FF2B5EF4-FFF2-40B4-BE49-F238E27FC236}">
                <a16:creationId xmlns:a16="http://schemas.microsoft.com/office/drawing/2014/main" id="{F2F2E556-FB0F-01C8-2658-AE634D489347}"/>
              </a:ext>
            </a:extLst>
          </p:cNvPr>
          <p:cNvSpPr/>
          <p:nvPr userDrawn="1"/>
        </p:nvSpPr>
        <p:spPr>
          <a:xfrm>
            <a:off x="18720613" y="7020000"/>
            <a:ext cx="3597551" cy="1800000"/>
          </a:xfrm>
          <a:prstGeom prst="rect">
            <a:avLst/>
          </a:prstGeom>
          <a:solidFill>
            <a:srgbClr val="FF9966"/>
          </a:solidFill>
          <a:ln w="76200" cap="flat" cmpd="sng">
            <a:solidFill>
              <a:srgbClr val="FF9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313;p6">
            <a:extLst>
              <a:ext uri="{FF2B5EF4-FFF2-40B4-BE49-F238E27FC236}">
                <a16:creationId xmlns:a16="http://schemas.microsoft.com/office/drawing/2014/main" id="{F27A0E67-8AC4-D91D-E356-6A3A87D9D633}"/>
              </a:ext>
            </a:extLst>
          </p:cNvPr>
          <p:cNvSpPr txBox="1"/>
          <p:nvPr userDrawn="1"/>
        </p:nvSpPr>
        <p:spPr>
          <a:xfrm>
            <a:off x="18719388" y="7013854"/>
            <a:ext cx="3598776" cy="179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Ждут</a:t>
            </a:r>
            <a:br>
              <a:rPr lang="ru-RU" sz="3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3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открытия:</a:t>
            </a:r>
            <a:endParaRPr dirty="0"/>
          </a:p>
        </p:txBody>
      </p:sp>
      <p:pic>
        <p:nvPicPr>
          <p:cNvPr id="54" name="Google Shape;314;p6">
            <a:extLst>
              <a:ext uri="{FF2B5EF4-FFF2-40B4-BE49-F238E27FC236}">
                <a16:creationId xmlns:a16="http://schemas.microsoft.com/office/drawing/2014/main" id="{71FE1A80-598A-F8F8-3E77-18F9BB65AB88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9166217" y="5490000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315;p6">
            <a:extLst>
              <a:ext uri="{FF2B5EF4-FFF2-40B4-BE49-F238E27FC236}">
                <a16:creationId xmlns:a16="http://schemas.microsoft.com/office/drawing/2014/main" id="{4943EEDC-D58A-6C98-FB88-F9B501C4540A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9170613" y="6210000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316;p6">
            <a:extLst>
              <a:ext uri="{FF2B5EF4-FFF2-40B4-BE49-F238E27FC236}">
                <a16:creationId xmlns:a16="http://schemas.microsoft.com/office/drawing/2014/main" id="{FE91D79A-2ABD-B5C5-EAB3-29D96EFA8397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19170613" y="9270000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317;p6">
            <a:extLst>
              <a:ext uri="{FF2B5EF4-FFF2-40B4-BE49-F238E27FC236}">
                <a16:creationId xmlns:a16="http://schemas.microsoft.com/office/drawing/2014/main" id="{912215D5-D49A-42A9-C0BC-B77C93A9884D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19170613" y="9990000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320;p6">
            <a:extLst>
              <a:ext uri="{FF2B5EF4-FFF2-40B4-BE49-F238E27FC236}">
                <a16:creationId xmlns:a16="http://schemas.microsoft.com/office/drawing/2014/main" id="{E6CCD57D-3289-7796-68BF-A5AE9D1FCBB8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19170613" y="10710000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321;p6">
            <a:extLst>
              <a:ext uri="{FF2B5EF4-FFF2-40B4-BE49-F238E27FC236}">
                <a16:creationId xmlns:a16="http://schemas.microsoft.com/office/drawing/2014/main" id="{F8EDCA54-B146-03A2-F39A-21F7F5B6ECA9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19170613" y="11430000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234;g1dd9b4638b6_0_127">
            <a:extLst>
              <a:ext uri="{FF2B5EF4-FFF2-40B4-BE49-F238E27FC236}">
                <a16:creationId xmlns:a16="http://schemas.microsoft.com/office/drawing/2014/main" id="{8891BE74-050C-B94F-4018-1E0B2A04B737}"/>
              </a:ext>
            </a:extLst>
          </p:cNvPr>
          <p:cNvSpPr/>
          <p:nvPr userDrawn="1"/>
        </p:nvSpPr>
        <p:spPr>
          <a:xfrm>
            <a:off x="720000" y="5040000"/>
            <a:ext cx="8280000" cy="720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6666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243;g1dd9b4638b6_0_127">
            <a:extLst>
              <a:ext uri="{FF2B5EF4-FFF2-40B4-BE49-F238E27FC236}">
                <a16:creationId xmlns:a16="http://schemas.microsoft.com/office/drawing/2014/main" id="{A1D26120-CF3B-F91D-A590-3B026DAAC350}"/>
              </a:ext>
            </a:extLst>
          </p:cNvPr>
          <p:cNvSpPr txBox="1"/>
          <p:nvPr userDrawn="1"/>
        </p:nvSpPr>
        <p:spPr>
          <a:xfrm>
            <a:off x="1080000" y="5040000"/>
            <a:ext cx="7920000" cy="719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2775" tIns="86375" rIns="172775" bIns="86375" anchor="ctr" anchorCtr="0">
            <a:noAutofit/>
          </a:bodyPr>
          <a:lstStyle/>
          <a:p>
            <a:pPr marL="622300" marR="0" lvl="0" indent="-571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Многофункциональное коворкинг-пространство</a:t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</a:b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для волонтёрского сообщества</a:t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</a:br>
            <a:r>
              <a:rPr lang="ru-RU" sz="16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marL="622300" marR="0" lvl="0" indent="-571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Центры развития компетенций волонтёров</a:t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</a:br>
            <a:r>
              <a:rPr lang="ru-RU" sz="16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marL="622300" marR="0" lvl="0" indent="-571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Удобная локация</a:t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</a:b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для оформления</a:t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</a:b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и получения ЛКВ</a:t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</a:br>
            <a:r>
              <a:rPr lang="ru-RU" sz="16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marL="622300" marR="0" lvl="0" indent="-571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Доступные пункты сбора вторсырья</a:t>
            </a:r>
          </a:p>
        </p:txBody>
      </p:sp>
      <p:sp>
        <p:nvSpPr>
          <p:cNvPr id="62" name="Google Shape;306;p6">
            <a:extLst>
              <a:ext uri="{FF2B5EF4-FFF2-40B4-BE49-F238E27FC236}">
                <a16:creationId xmlns:a16="http://schemas.microsoft.com/office/drawing/2014/main" id="{1E00654A-0534-EEBC-FA8F-2770C49281EE}"/>
              </a:ext>
            </a:extLst>
          </p:cNvPr>
          <p:cNvSpPr/>
          <p:nvPr userDrawn="1"/>
        </p:nvSpPr>
        <p:spPr>
          <a:xfrm>
            <a:off x="720000" y="2520000"/>
            <a:ext cx="8280000" cy="2520000"/>
          </a:xfrm>
          <a:prstGeom prst="rect">
            <a:avLst/>
          </a:prstGeom>
          <a:solidFill>
            <a:srgbClr val="6666CC"/>
          </a:solidFill>
          <a:ln w="76200" cap="flat" cmpd="sng">
            <a:solidFill>
              <a:srgbClr val="6666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A8EF8C2-DA94-54B6-CC16-8AD8FC538A2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9996" y="2700000"/>
            <a:ext cx="1542857" cy="2160000"/>
          </a:xfrm>
          <a:prstGeom prst="rect">
            <a:avLst/>
          </a:prstGeom>
        </p:spPr>
      </p:pic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936F7028-72CC-256F-6010-D3AFC9D3BA90}"/>
              </a:ext>
            </a:extLst>
          </p:cNvPr>
          <p:cNvCxnSpPr>
            <a:cxnSpLocks/>
          </p:cNvCxnSpPr>
          <p:nvPr userDrawn="1"/>
        </p:nvCxnSpPr>
        <p:spPr>
          <a:xfrm>
            <a:off x="2789455" y="2700000"/>
            <a:ext cx="0" cy="2160000"/>
          </a:xfrm>
          <a:prstGeom prst="line">
            <a:avLst/>
          </a:prstGeom>
          <a:ln w="114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Google Shape;307;p6">
            <a:extLst>
              <a:ext uri="{FF2B5EF4-FFF2-40B4-BE49-F238E27FC236}">
                <a16:creationId xmlns:a16="http://schemas.microsoft.com/office/drawing/2014/main" id="{C632CE0A-8CBD-5F38-F247-C8689E5D9B13}"/>
              </a:ext>
            </a:extLst>
          </p:cNvPr>
          <p:cNvSpPr txBox="1"/>
          <p:nvPr userDrawn="1"/>
        </p:nvSpPr>
        <p:spPr>
          <a:xfrm>
            <a:off x="3059999" y="2519996"/>
            <a:ext cx="5939999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 Black"/>
              <a:buNone/>
            </a:pPr>
            <a:r>
              <a:rPr lang="ru-RU" sz="6000" b="1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ДОБРОЕ</a:t>
            </a:r>
            <a:br>
              <a:rPr lang="ru-RU" sz="6000" b="1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ru-RU" sz="6000" b="1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МЕСТО</a:t>
            </a:r>
            <a:endParaRPr lang="ru-RU" sz="6000" b="1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D5D269-AE72-D52B-6660-C8B8C9AEDE0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1240000" y="900000"/>
            <a:ext cx="725373" cy="1080000"/>
          </a:xfrm>
          <a:prstGeom prst="rect">
            <a:avLst/>
          </a:prstGeom>
        </p:spPr>
      </p:pic>
      <p:sp>
        <p:nvSpPr>
          <p:cNvPr id="2" name="Текст 11">
            <a:extLst>
              <a:ext uri="{FF2B5EF4-FFF2-40B4-BE49-F238E27FC236}">
                <a16:creationId xmlns:a16="http://schemas.microsoft.com/office/drawing/2014/main" id="{C4371C86-7B42-27A2-8C6F-14B8F882B8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601951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Важные договоренн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C56A8E-8332-4A4D-4297-C19902380E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4" name="Google Shape;105;p14">
            <a:extLst>
              <a:ext uri="{FF2B5EF4-FFF2-40B4-BE49-F238E27FC236}">
                <a16:creationId xmlns:a16="http://schemas.microsoft.com/office/drawing/2014/main" id="{5855EB02-47AB-E81F-7E04-EF922FF39B1D}"/>
              </a:ext>
            </a:extLst>
          </p:cNvPr>
          <p:cNvSpPr/>
          <p:nvPr userDrawn="1"/>
        </p:nvSpPr>
        <p:spPr>
          <a:xfrm>
            <a:off x="11693362" y="7559999"/>
            <a:ext cx="10620000" cy="468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b="1" i="0" u="none" strike="noStrike" cap="none" dirty="0">
              <a:solidFill>
                <a:srgbClr val="3333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105;p14">
            <a:extLst>
              <a:ext uri="{FF2B5EF4-FFF2-40B4-BE49-F238E27FC236}">
                <a16:creationId xmlns:a16="http://schemas.microsoft.com/office/drawing/2014/main" id="{B1396AD5-E7E4-06C5-2BFB-E8893C748DCF}"/>
              </a:ext>
            </a:extLst>
          </p:cNvPr>
          <p:cNvSpPr/>
          <p:nvPr userDrawn="1"/>
        </p:nvSpPr>
        <p:spPr>
          <a:xfrm>
            <a:off x="11693362" y="2520000"/>
            <a:ext cx="10620000" cy="468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b="1" i="0" u="none" strike="noStrike" cap="none" dirty="0">
              <a:solidFill>
                <a:srgbClr val="3333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105;p14">
            <a:extLst>
              <a:ext uri="{FF2B5EF4-FFF2-40B4-BE49-F238E27FC236}">
                <a16:creationId xmlns:a16="http://schemas.microsoft.com/office/drawing/2014/main" id="{34F81700-B817-8402-3A74-D0281D63A02F}"/>
              </a:ext>
            </a:extLst>
          </p:cNvPr>
          <p:cNvSpPr/>
          <p:nvPr userDrawn="1"/>
        </p:nvSpPr>
        <p:spPr>
          <a:xfrm>
            <a:off x="720000" y="7533807"/>
            <a:ext cx="10620000" cy="468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b="1" i="0" u="none" strike="noStrike" cap="none" dirty="0">
              <a:solidFill>
                <a:srgbClr val="3333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105;p14">
            <a:extLst>
              <a:ext uri="{FF2B5EF4-FFF2-40B4-BE49-F238E27FC236}">
                <a16:creationId xmlns:a16="http://schemas.microsoft.com/office/drawing/2014/main" id="{B11440AA-185B-2B76-A19E-8C2CFBDDA56E}"/>
              </a:ext>
            </a:extLst>
          </p:cNvPr>
          <p:cNvSpPr/>
          <p:nvPr userDrawn="1"/>
        </p:nvSpPr>
        <p:spPr>
          <a:xfrm>
            <a:off x="720000" y="2520000"/>
            <a:ext cx="10620000" cy="468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b="1" i="0" u="none" strike="noStrike" cap="none" dirty="0">
              <a:solidFill>
                <a:srgbClr val="3333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Google Shape;107;p14">
            <a:extLst>
              <a:ext uri="{FF2B5EF4-FFF2-40B4-BE49-F238E27FC236}">
                <a16:creationId xmlns:a16="http://schemas.microsoft.com/office/drawing/2014/main" id="{4A46BEE5-8725-08BC-8436-DA82C7410F8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1060000" y="899775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0;p14">
            <a:extLst>
              <a:ext uri="{FF2B5EF4-FFF2-40B4-BE49-F238E27FC236}">
                <a16:creationId xmlns:a16="http://schemas.microsoft.com/office/drawing/2014/main" id="{507D9F13-68BF-1894-0006-6E8071C680F4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21060000" y="898675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D9CE5B5-C720-CA26-AC68-4EDF2B086E81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Google Shape;113;p14">
            <a:extLst>
              <a:ext uri="{FF2B5EF4-FFF2-40B4-BE49-F238E27FC236}">
                <a16:creationId xmlns:a16="http://schemas.microsoft.com/office/drawing/2014/main" id="{1290E6A5-4C33-E2CA-0EE3-CB415105117D}"/>
              </a:ext>
            </a:extLst>
          </p:cNvPr>
          <p:cNvSpPr txBox="1"/>
          <p:nvPr userDrawn="1"/>
        </p:nvSpPr>
        <p:spPr>
          <a:xfrm>
            <a:off x="5309455" y="2478941"/>
            <a:ext cx="6030546" cy="4721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3600"/>
              <a:buFont typeface="Arial"/>
              <a:buNone/>
            </a:pPr>
            <a:r>
              <a:rPr lang="ru-RU" sz="48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Взаимное</a:t>
            </a:r>
            <a:br>
              <a:rPr lang="ru-RU" sz="48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48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уважение</a:t>
            </a:r>
            <a:endParaRPr lang="ru-RU" sz="4800" b="1" i="0" u="none" strike="noStrike" cap="none" dirty="0">
              <a:solidFill>
                <a:srgbClr val="13133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117;p14">
            <a:extLst>
              <a:ext uri="{FF2B5EF4-FFF2-40B4-BE49-F238E27FC236}">
                <a16:creationId xmlns:a16="http://schemas.microsoft.com/office/drawing/2014/main" id="{62289B6F-2EE9-C71A-6CE4-1611006B0C11}"/>
              </a:ext>
            </a:extLst>
          </p:cNvPr>
          <p:cNvSpPr txBox="1"/>
          <p:nvPr userDrawn="1"/>
        </p:nvSpPr>
        <p:spPr>
          <a:xfrm>
            <a:off x="16338424" y="2519996"/>
            <a:ext cx="5974938" cy="4680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3600"/>
              <a:buFont typeface="Arial"/>
              <a:buNone/>
            </a:pPr>
            <a:r>
              <a:rPr lang="ru-RU" sz="4800" b="1" i="0" u="none" strike="noStrike" cap="none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Активное</a:t>
            </a:r>
            <a:br>
              <a:rPr lang="ru-RU" sz="4800" b="1" i="0" u="none" strike="noStrike" cap="none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4800" b="1" i="0" u="none" strike="noStrike" cap="none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участие</a:t>
            </a:r>
            <a:endParaRPr sz="4800" b="1" i="0" u="none" strike="noStrike" cap="none" dirty="0">
              <a:solidFill>
                <a:srgbClr val="13133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122;p14">
            <a:extLst>
              <a:ext uri="{FF2B5EF4-FFF2-40B4-BE49-F238E27FC236}">
                <a16:creationId xmlns:a16="http://schemas.microsoft.com/office/drawing/2014/main" id="{F615649E-1EBA-B013-5EA3-F2FD721E08DE}"/>
              </a:ext>
            </a:extLst>
          </p:cNvPr>
          <p:cNvSpPr txBox="1"/>
          <p:nvPr userDrawn="1"/>
        </p:nvSpPr>
        <p:spPr>
          <a:xfrm>
            <a:off x="16338424" y="7559648"/>
            <a:ext cx="5974938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3600"/>
              <a:buFont typeface="Arial"/>
              <a:buNone/>
            </a:pPr>
            <a:r>
              <a:rPr lang="ru-RU" sz="48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Задаём</a:t>
            </a:r>
            <a:br>
              <a:rPr lang="ru-RU" sz="48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48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вопросы</a:t>
            </a:r>
          </a:p>
        </p:txBody>
      </p:sp>
      <p:pic>
        <p:nvPicPr>
          <p:cNvPr id="15" name="Рисунок 3">
            <a:extLst>
              <a:ext uri="{FF2B5EF4-FFF2-40B4-BE49-F238E27FC236}">
                <a16:creationId xmlns:a16="http://schemas.microsoft.com/office/drawing/2014/main" id="{EE91E65E-49AE-0AF8-59C3-476EA6ACE4E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215893" y="8099999"/>
            <a:ext cx="3600000" cy="3600000"/>
          </a:xfrm>
          <a:prstGeom prst="rect">
            <a:avLst/>
          </a:prstGeom>
        </p:spPr>
      </p:pic>
      <p:pic>
        <p:nvPicPr>
          <p:cNvPr id="16" name="Рисунок 5">
            <a:extLst>
              <a:ext uri="{FF2B5EF4-FFF2-40B4-BE49-F238E27FC236}">
                <a16:creationId xmlns:a16="http://schemas.microsoft.com/office/drawing/2014/main" id="{B818E66F-D8EF-B938-DAAE-643B9869957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2215893" y="3059999"/>
            <a:ext cx="3600000" cy="3600000"/>
          </a:xfrm>
          <a:prstGeom prst="rect">
            <a:avLst/>
          </a:prstGeom>
        </p:spPr>
      </p:pic>
      <p:pic>
        <p:nvPicPr>
          <p:cNvPr id="17" name="Рисунок 6">
            <a:extLst>
              <a:ext uri="{FF2B5EF4-FFF2-40B4-BE49-F238E27FC236}">
                <a16:creationId xmlns:a16="http://schemas.microsoft.com/office/drawing/2014/main" id="{FD405EBF-0F40-C654-8A3A-19BCB92747C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260000" y="3059999"/>
            <a:ext cx="3600000" cy="360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92660D7-68CE-9FA9-9783-0F5A37689A9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260000" y="8099952"/>
            <a:ext cx="3600000" cy="3600000"/>
          </a:xfrm>
          <a:prstGeom prst="rect">
            <a:avLst/>
          </a:prstGeom>
        </p:spPr>
      </p:pic>
      <p:sp>
        <p:nvSpPr>
          <p:cNvPr id="21" name="Google Shape;114;p14">
            <a:extLst>
              <a:ext uri="{FF2B5EF4-FFF2-40B4-BE49-F238E27FC236}">
                <a16:creationId xmlns:a16="http://schemas.microsoft.com/office/drawing/2014/main" id="{54635CF6-CDC0-75DC-F797-AF5BEE5678E7}"/>
              </a:ext>
            </a:extLst>
          </p:cNvPr>
          <p:cNvSpPr txBox="1"/>
          <p:nvPr userDrawn="1"/>
        </p:nvSpPr>
        <p:spPr>
          <a:xfrm>
            <a:off x="5309455" y="7559952"/>
            <a:ext cx="6030546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3600"/>
              <a:buFont typeface="Arial"/>
              <a:buNone/>
            </a:pPr>
            <a:r>
              <a:rPr lang="ru-RU" sz="48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Один</a:t>
            </a:r>
            <a:br>
              <a:rPr lang="ru-RU" sz="48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48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микрофон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B26F0-C1CD-3CCD-99C5-8BC8318F457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1059388" y="899775"/>
            <a:ext cx="1080000" cy="10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87F7B6-0FC6-37B3-A2C9-585F68131622}"/>
              </a:ext>
            </a:extLst>
          </p:cNvPr>
          <p:cNvSpPr txBox="1"/>
          <p:nvPr userDrawn="1"/>
        </p:nvSpPr>
        <p:spPr>
          <a:xfrm>
            <a:off x="1079388" y="719607"/>
            <a:ext cx="19800000" cy="144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6000" b="1" i="0" dirty="0">
                <a:solidFill>
                  <a:schemeClr val="bg1"/>
                </a:solidFill>
                <a:latin typeface="Montserrat Black" pitchFamily="2" charset="0"/>
              </a:rPr>
              <a:t>ВАЖНЫЕ ДОГОВОРЁННОСТИ</a:t>
            </a:r>
          </a:p>
        </p:txBody>
      </p:sp>
      <p:sp>
        <p:nvSpPr>
          <p:cNvPr id="3" name="Текст 11">
            <a:extLst>
              <a:ext uri="{FF2B5EF4-FFF2-40B4-BE49-F238E27FC236}">
                <a16:creationId xmlns:a16="http://schemas.microsoft.com/office/drawing/2014/main" id="{70D6EE08-39B1-71E0-ECC2-AD2EC7258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73244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D2728E-CF07-91BB-2E14-70A1BC40F4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3" name="Скругленный прямоугольник 12">
            <a:extLst>
              <a:ext uri="{FF2B5EF4-FFF2-40B4-BE49-F238E27FC236}">
                <a16:creationId xmlns:a16="http://schemas.microsoft.com/office/drawing/2014/main" id="{5B3FF343-FBDB-3D8F-6F83-EEE72FE66213}"/>
              </a:ext>
            </a:extLst>
          </p:cNvPr>
          <p:cNvSpPr/>
          <p:nvPr userDrawn="1"/>
        </p:nvSpPr>
        <p:spPr>
          <a:xfrm>
            <a:off x="720000" y="2160000"/>
            <a:ext cx="21600000" cy="10080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A5AA56-FDD3-01F3-AC6D-F5C47457FCC9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4FD08A7B-55E9-0F7F-D7D1-0A47B8291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388" y="720001"/>
            <a:ext cx="19800000" cy="14400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9BD5F2-39D1-C8AC-80B6-9D2630D5AE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060000" y="900000"/>
            <a:ext cx="1080000" cy="1080000"/>
          </a:xfrm>
          <a:prstGeom prst="rect">
            <a:avLst/>
          </a:prstGeom>
        </p:spPr>
      </p:pic>
      <p:sp>
        <p:nvSpPr>
          <p:cNvPr id="4" name="Текст 11">
            <a:extLst>
              <a:ext uri="{FF2B5EF4-FFF2-40B4-BE49-F238E27FC236}">
                <a16:creationId xmlns:a16="http://schemas.microsoft.com/office/drawing/2014/main" id="{2704D0BC-82E6-B64E-46DB-A8E34CC615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799791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D2728E-CF07-91BB-2E14-70A1BC40F4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4" name="Скругленный прямоугольник 12">
            <a:extLst>
              <a:ext uri="{FF2B5EF4-FFF2-40B4-BE49-F238E27FC236}">
                <a16:creationId xmlns:a16="http://schemas.microsoft.com/office/drawing/2014/main" id="{8F68302F-74C4-1F46-1272-39AB8B903E93}"/>
              </a:ext>
            </a:extLst>
          </p:cNvPr>
          <p:cNvSpPr/>
          <p:nvPr userDrawn="1"/>
        </p:nvSpPr>
        <p:spPr>
          <a:xfrm>
            <a:off x="720000" y="2160000"/>
            <a:ext cx="21600000" cy="10080000"/>
          </a:xfrm>
          <a:prstGeom prst="rect">
            <a:avLst/>
          </a:prstGeom>
          <a:solidFill>
            <a:schemeClr val="bg1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A5AA56-FDD3-01F3-AC6D-F5C47457FCC9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4FD08A7B-55E9-0F7F-D7D1-0A47B8291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388" y="720001"/>
            <a:ext cx="19800000" cy="14400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74AD844-93AD-829B-7FB3-CAC4A3C0E8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388" y="2519998"/>
            <a:ext cx="20880000" cy="9360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3600" b="0" i="0"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Место для наборного текста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9BD5F2-39D1-C8AC-80B6-9D2630D5AE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060000" y="900000"/>
            <a:ext cx="1080000" cy="1080000"/>
          </a:xfrm>
          <a:prstGeom prst="rect">
            <a:avLst/>
          </a:prstGeom>
        </p:spPr>
      </p:pic>
      <p:sp>
        <p:nvSpPr>
          <p:cNvPr id="3" name="Текст 11">
            <a:extLst>
              <a:ext uri="{FF2B5EF4-FFF2-40B4-BE49-F238E27FC236}">
                <a16:creationId xmlns:a16="http://schemas.microsoft.com/office/drawing/2014/main" id="{D56A1976-F202-B22A-CED2-E46BE9D60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162354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азовый слайд_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8C5B36-4FDE-C095-7A42-32DE98E49A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A5AA56-FDD3-01F3-AC6D-F5C47457FCC9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4FD08A7B-55E9-0F7F-D7D1-0A47B8291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388" y="720001"/>
            <a:ext cx="19800000" cy="14400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9" name="Рисунок 11">
            <a:extLst>
              <a:ext uri="{FF2B5EF4-FFF2-40B4-BE49-F238E27FC236}">
                <a16:creationId xmlns:a16="http://schemas.microsoft.com/office/drawing/2014/main" id="{9D0F1A4A-4194-A662-BE95-1A206E5CFE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999" y="2159550"/>
            <a:ext cx="21599389" cy="10080450"/>
          </a:xfrm>
          <a:prstGeom prst="rect">
            <a:avLst/>
          </a:prstGeom>
          <a:ln w="76200">
            <a:solidFill>
              <a:srgbClr val="3333AA"/>
            </a:solidFill>
          </a:ln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</a:defRPr>
            </a:lvl1pPr>
          </a:lstStyle>
          <a:p>
            <a:r>
              <a:rPr lang="ru-RU" dirty="0"/>
              <a:t>Место для фото/картинки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23DBED-1C55-B34A-8AF9-7CB873C106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060000" y="900000"/>
            <a:ext cx="1080000" cy="1080000"/>
          </a:xfrm>
          <a:prstGeom prst="rect">
            <a:avLst/>
          </a:prstGeom>
        </p:spPr>
      </p:pic>
      <p:sp>
        <p:nvSpPr>
          <p:cNvPr id="3" name="Текст 11">
            <a:extLst>
              <a:ext uri="{FF2B5EF4-FFF2-40B4-BE49-F238E27FC236}">
                <a16:creationId xmlns:a16="http://schemas.microsoft.com/office/drawing/2014/main" id="{BFC8A717-1A53-23B9-2D04-25FBB463F7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73933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Базовый слайд_Изображение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014D99-907F-F948-297A-D76DBDE18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A5AA56-FDD3-01F3-AC6D-F5C47457FCC9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4FD08A7B-55E9-0F7F-D7D1-0A47B8291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388" y="720001"/>
            <a:ext cx="19800000" cy="1440000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Скругленный прямоугольник 12">
            <a:extLst>
              <a:ext uri="{FF2B5EF4-FFF2-40B4-BE49-F238E27FC236}">
                <a16:creationId xmlns:a16="http://schemas.microsoft.com/office/drawing/2014/main" id="{738A6971-2AE3-10FA-4C67-6CB520C52556}"/>
              </a:ext>
            </a:extLst>
          </p:cNvPr>
          <p:cNvSpPr/>
          <p:nvPr userDrawn="1"/>
        </p:nvSpPr>
        <p:spPr>
          <a:xfrm>
            <a:off x="11518900" y="2160000"/>
            <a:ext cx="10800000" cy="10080000"/>
          </a:xfrm>
          <a:prstGeom prst="rect">
            <a:avLst/>
          </a:prstGeom>
          <a:solidFill>
            <a:schemeClr val="bg1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60A3B47-8953-0DCB-3F53-4E9A9772B9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80000" y="2618639"/>
            <a:ext cx="10080000" cy="1440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4800" b="1" i="0"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 или важная информация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85DB21DE-F05F-2A64-AC8C-C400846C2F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79999" y="4500000"/>
            <a:ext cx="10080000" cy="7380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3600" b="0" i="0"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Основной текст, если  нужен</a:t>
            </a:r>
          </a:p>
        </p:txBody>
      </p:sp>
      <p:sp>
        <p:nvSpPr>
          <p:cNvPr id="8" name="Рисунок 11">
            <a:extLst>
              <a:ext uri="{FF2B5EF4-FFF2-40B4-BE49-F238E27FC236}">
                <a16:creationId xmlns:a16="http://schemas.microsoft.com/office/drawing/2014/main" id="{94B26DB1-104F-C436-495F-E836CE71A5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999" y="2159550"/>
            <a:ext cx="10798901" cy="10080450"/>
          </a:xfrm>
          <a:prstGeom prst="rect">
            <a:avLst/>
          </a:prstGeom>
          <a:ln w="76200">
            <a:solidFill>
              <a:srgbClr val="3333AA"/>
            </a:solidFill>
          </a:ln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</a:defRPr>
            </a:lvl1pPr>
          </a:lstStyle>
          <a:p>
            <a:r>
              <a:rPr lang="ru-RU" dirty="0"/>
              <a:t>Место для фото/картинки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9A8804-5189-03D5-3AFB-344D4A24EE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060000" y="900000"/>
            <a:ext cx="1080000" cy="1080000"/>
          </a:xfrm>
          <a:prstGeom prst="rect">
            <a:avLst/>
          </a:prstGeom>
        </p:spPr>
      </p:pic>
      <p:sp>
        <p:nvSpPr>
          <p:cNvPr id="3" name="Текст 11">
            <a:extLst>
              <a:ext uri="{FF2B5EF4-FFF2-40B4-BE49-F238E27FC236}">
                <a16:creationId xmlns:a16="http://schemas.microsoft.com/office/drawing/2014/main" id="{F2642161-B043-0DC0-DA26-6183717496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296228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азовый слайд_Две те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FAD508-3AF7-E423-1352-5A5CE95EE3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086DA1-69A7-BBCC-735A-7013F10F3FF7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F0954664-7E82-972F-F875-BD9914422D40}"/>
              </a:ext>
            </a:extLst>
          </p:cNvPr>
          <p:cNvSpPr/>
          <p:nvPr userDrawn="1"/>
        </p:nvSpPr>
        <p:spPr>
          <a:xfrm>
            <a:off x="11697590" y="4140000"/>
            <a:ext cx="10620000" cy="8100000"/>
          </a:xfrm>
          <a:prstGeom prst="rect">
            <a:avLst/>
          </a:prstGeom>
          <a:solidFill>
            <a:schemeClr val="bg1"/>
          </a:solidFill>
          <a:ln w="7620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5" name="Скругленный прямоугольник 12">
            <a:extLst>
              <a:ext uri="{FF2B5EF4-FFF2-40B4-BE49-F238E27FC236}">
                <a16:creationId xmlns:a16="http://schemas.microsoft.com/office/drawing/2014/main" id="{99550FC4-0478-5526-3DAA-F5277A696E49}"/>
              </a:ext>
            </a:extLst>
          </p:cNvPr>
          <p:cNvSpPr/>
          <p:nvPr userDrawn="1"/>
        </p:nvSpPr>
        <p:spPr>
          <a:xfrm>
            <a:off x="11697590" y="2521639"/>
            <a:ext cx="10620000" cy="1620000"/>
          </a:xfrm>
          <a:prstGeom prst="rect">
            <a:avLst/>
          </a:prstGeom>
          <a:solidFill>
            <a:srgbClr val="CC99FF"/>
          </a:solidFill>
          <a:ln w="7620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0A0F7779-C2B1-EB79-2EA1-4FE2FBF66111}"/>
              </a:ext>
            </a:extLst>
          </p:cNvPr>
          <p:cNvSpPr/>
          <p:nvPr userDrawn="1"/>
        </p:nvSpPr>
        <p:spPr>
          <a:xfrm>
            <a:off x="720000" y="2520000"/>
            <a:ext cx="10620000" cy="1620000"/>
          </a:xfrm>
          <a:prstGeom prst="rect">
            <a:avLst/>
          </a:prstGeom>
          <a:solidFill>
            <a:schemeClr val="accent2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/>
          </a:p>
        </p:txBody>
      </p:sp>
      <p:sp>
        <p:nvSpPr>
          <p:cNvPr id="7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6071F6EE-3456-076C-3064-FA49F8A4C8BF}"/>
              </a:ext>
            </a:extLst>
          </p:cNvPr>
          <p:cNvSpPr/>
          <p:nvPr userDrawn="1"/>
        </p:nvSpPr>
        <p:spPr>
          <a:xfrm>
            <a:off x="720000" y="4140000"/>
            <a:ext cx="10620000" cy="810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5FD287FD-FB7A-9B5F-FABE-BF6C259AC4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388" y="720001"/>
            <a:ext cx="19800000" cy="14400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D6EAF4AC-DB41-A645-F040-EF13C318F1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1" y="2519163"/>
            <a:ext cx="10548590" cy="162083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B476CAB2-F0F4-4B91-42C0-CD0724C91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388" y="4424445"/>
            <a:ext cx="9969612" cy="75979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 marL="863971" indent="0">
              <a:lnSpc>
                <a:spcPct val="100000"/>
              </a:lnSpc>
              <a:buNone/>
              <a:defRPr sz="28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" name="Текст 21">
            <a:extLst>
              <a:ext uri="{FF2B5EF4-FFF2-40B4-BE49-F238E27FC236}">
                <a16:creationId xmlns:a16="http://schemas.microsoft.com/office/drawing/2014/main" id="{4EC36BCD-EFC8-82BC-B509-9BC2E47821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022784" y="4424445"/>
            <a:ext cx="9969612" cy="75979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 marL="863971" indent="0">
              <a:lnSpc>
                <a:spcPct val="100000"/>
              </a:lnSpc>
              <a:buNone/>
              <a:defRPr sz="28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4333A090-F11B-4365-7D1F-AA4B174BE6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33295" y="2519163"/>
            <a:ext cx="10548590" cy="162083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D314DC-096B-8BF9-D09E-2509FF0D5F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060000" y="900000"/>
            <a:ext cx="1080000" cy="1080000"/>
          </a:xfrm>
          <a:prstGeom prst="rect">
            <a:avLst/>
          </a:prstGeom>
        </p:spPr>
      </p:pic>
      <p:sp>
        <p:nvSpPr>
          <p:cNvPr id="10" name="Текст 11">
            <a:extLst>
              <a:ext uri="{FF2B5EF4-FFF2-40B4-BE49-F238E27FC236}">
                <a16:creationId xmlns:a16="http://schemas.microsoft.com/office/drawing/2014/main" id="{4F4C22EE-A1F9-3859-868B-43CF960BD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411428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азовый слайд_Три те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5F8CFF-DA31-A555-D791-DACB56BF9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086DA1-69A7-BBCC-735A-7013F10F3FF7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F0954664-7E82-972F-F875-BD9914422D40}"/>
              </a:ext>
            </a:extLst>
          </p:cNvPr>
          <p:cNvSpPr/>
          <p:nvPr userDrawn="1"/>
        </p:nvSpPr>
        <p:spPr>
          <a:xfrm>
            <a:off x="8022405" y="4140000"/>
            <a:ext cx="7007594" cy="810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5" name="Скругленный прямоугольник 12">
            <a:extLst>
              <a:ext uri="{FF2B5EF4-FFF2-40B4-BE49-F238E27FC236}">
                <a16:creationId xmlns:a16="http://schemas.microsoft.com/office/drawing/2014/main" id="{99550FC4-0478-5526-3DAA-F5277A696E49}"/>
              </a:ext>
            </a:extLst>
          </p:cNvPr>
          <p:cNvSpPr/>
          <p:nvPr userDrawn="1"/>
        </p:nvSpPr>
        <p:spPr>
          <a:xfrm>
            <a:off x="8025035" y="2519554"/>
            <a:ext cx="7007593" cy="1620000"/>
          </a:xfrm>
          <a:prstGeom prst="rect">
            <a:avLst/>
          </a:prstGeom>
          <a:solidFill>
            <a:srgbClr val="66CC99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0A0F7779-C2B1-EB79-2EA1-4FE2FBF66111}"/>
              </a:ext>
            </a:extLst>
          </p:cNvPr>
          <p:cNvSpPr/>
          <p:nvPr userDrawn="1"/>
        </p:nvSpPr>
        <p:spPr>
          <a:xfrm>
            <a:off x="719950" y="2520000"/>
            <a:ext cx="7020000" cy="1620000"/>
          </a:xfrm>
          <a:prstGeom prst="rect">
            <a:avLst/>
          </a:prstGeom>
          <a:solidFill>
            <a:srgbClr val="0099FF"/>
          </a:solidFill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/>
          </a:p>
        </p:txBody>
      </p:sp>
      <p:sp>
        <p:nvSpPr>
          <p:cNvPr id="7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6071F6EE-3456-076C-3064-FA49F8A4C8BF}"/>
              </a:ext>
            </a:extLst>
          </p:cNvPr>
          <p:cNvSpPr/>
          <p:nvPr userDrawn="1"/>
        </p:nvSpPr>
        <p:spPr>
          <a:xfrm>
            <a:off x="719995" y="4140000"/>
            <a:ext cx="7019955" cy="8100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8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1964E88A-152D-D662-D0EA-B2C5D62B2779}"/>
              </a:ext>
            </a:extLst>
          </p:cNvPr>
          <p:cNvSpPr/>
          <p:nvPr userDrawn="1"/>
        </p:nvSpPr>
        <p:spPr>
          <a:xfrm>
            <a:off x="15299389" y="4140000"/>
            <a:ext cx="7020000" cy="8100000"/>
          </a:xfrm>
          <a:prstGeom prst="rect">
            <a:avLst/>
          </a:prstGeom>
          <a:solidFill>
            <a:schemeClr val="bg1"/>
          </a:solidFill>
          <a:ln w="7620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9" name="Скругленный прямоугольник 12">
            <a:extLst>
              <a:ext uri="{FF2B5EF4-FFF2-40B4-BE49-F238E27FC236}">
                <a16:creationId xmlns:a16="http://schemas.microsoft.com/office/drawing/2014/main" id="{4700A517-EECD-C39D-C30B-14B9097A7954}"/>
              </a:ext>
            </a:extLst>
          </p:cNvPr>
          <p:cNvSpPr/>
          <p:nvPr userDrawn="1"/>
        </p:nvSpPr>
        <p:spPr>
          <a:xfrm>
            <a:off x="15300000" y="2519554"/>
            <a:ext cx="7020000" cy="1620000"/>
          </a:xfrm>
          <a:prstGeom prst="rect">
            <a:avLst/>
          </a:prstGeom>
          <a:solidFill>
            <a:srgbClr val="CC99FF"/>
          </a:solidFill>
          <a:ln w="7620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5FD287FD-FB7A-9B5F-FABE-BF6C259AC4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388" y="720001"/>
            <a:ext cx="19800000" cy="14400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D6EAF4AC-DB41-A645-F040-EF13C318F1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725" y="2519363"/>
            <a:ext cx="7019925" cy="162083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8" name="Текст 16">
            <a:extLst>
              <a:ext uri="{FF2B5EF4-FFF2-40B4-BE49-F238E27FC236}">
                <a16:creationId xmlns:a16="http://schemas.microsoft.com/office/drawing/2014/main" id="{F361AFB0-AD3D-4368-109F-681D7B34BD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22405" y="2519363"/>
            <a:ext cx="7019925" cy="162083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FE61F147-2239-F90C-3A0A-33A4949D3E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24085" y="2519363"/>
            <a:ext cx="7019925" cy="162083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B476CAB2-F0F4-4B91-42C0-CD0724C91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388" y="4410000"/>
            <a:ext cx="6300000" cy="75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 marL="863971" indent="0">
              <a:lnSpc>
                <a:spcPct val="100000"/>
              </a:lnSpc>
              <a:buNone/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535B6F18-57EF-C911-390F-5709D98A47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6202" y="4410000"/>
            <a:ext cx="6300000" cy="75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 marL="863971" indent="0">
              <a:lnSpc>
                <a:spcPct val="100000"/>
              </a:lnSpc>
              <a:buNone/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DA071FA8-B526-34D6-D463-9CABF347E4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659389" y="4410000"/>
            <a:ext cx="6300000" cy="75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>
              <a:lnSpc>
                <a:spcPct val="100000"/>
              </a:lnSpc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4856F9-7928-6D84-5F15-8CAA5D5894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060000" y="900000"/>
            <a:ext cx="1080000" cy="1080000"/>
          </a:xfrm>
          <a:prstGeom prst="rect">
            <a:avLst/>
          </a:prstGeom>
        </p:spPr>
      </p:pic>
      <p:sp>
        <p:nvSpPr>
          <p:cNvPr id="10" name="Текст 11">
            <a:extLst>
              <a:ext uri="{FF2B5EF4-FFF2-40B4-BE49-F238E27FC236}">
                <a16:creationId xmlns:a16="http://schemas.microsoft.com/office/drawing/2014/main" id="{4B0FBA3E-4CE8-AA38-A1B7-36DD611078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425955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D37B11-1315-653F-62F4-5B4E6C724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0" b="780"/>
          <a:stretch/>
        </p:blipFill>
        <p:spPr>
          <a:xfrm>
            <a:off x="-612" y="1"/>
            <a:ext cx="23040000" cy="1296035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498CCA8-4A69-DD87-97C4-EF346D765D6B}"/>
              </a:ext>
            </a:extLst>
          </p:cNvPr>
          <p:cNvSpPr/>
          <p:nvPr userDrawn="1"/>
        </p:nvSpPr>
        <p:spPr>
          <a:xfrm>
            <a:off x="0" y="0"/>
            <a:ext cx="23040000" cy="12960350"/>
          </a:xfrm>
          <a:prstGeom prst="rect">
            <a:avLst/>
          </a:prstGeom>
          <a:solidFill>
            <a:srgbClr val="13133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753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2">
          <p15:clr>
            <a:srgbClr val="FBAE40"/>
          </p15:clr>
        </p15:guide>
        <p15:guide id="2" pos="725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азовый слайд_Три те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5F8CFF-DA31-A555-D791-DACB56BF9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086DA1-69A7-BBCC-735A-7013F10F3FF7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0099FF"/>
          </a:solidFill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F0954664-7E82-972F-F875-BD9914422D40}"/>
              </a:ext>
            </a:extLst>
          </p:cNvPr>
          <p:cNvSpPr/>
          <p:nvPr userDrawn="1"/>
        </p:nvSpPr>
        <p:spPr>
          <a:xfrm>
            <a:off x="8022405" y="4679310"/>
            <a:ext cx="7007594" cy="2340690"/>
          </a:xfrm>
          <a:prstGeom prst="rect">
            <a:avLst/>
          </a:prstGeom>
          <a:solidFill>
            <a:schemeClr val="bg1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5" name="Скругленный прямоугольник 12">
            <a:extLst>
              <a:ext uri="{FF2B5EF4-FFF2-40B4-BE49-F238E27FC236}">
                <a16:creationId xmlns:a16="http://schemas.microsoft.com/office/drawing/2014/main" id="{99550FC4-0478-5526-3DAA-F5277A696E49}"/>
              </a:ext>
            </a:extLst>
          </p:cNvPr>
          <p:cNvSpPr/>
          <p:nvPr userDrawn="1"/>
        </p:nvSpPr>
        <p:spPr>
          <a:xfrm>
            <a:off x="8025035" y="2519553"/>
            <a:ext cx="7007593" cy="2159413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0A0F7779-C2B1-EB79-2EA1-4FE2FBF66111}"/>
              </a:ext>
            </a:extLst>
          </p:cNvPr>
          <p:cNvSpPr/>
          <p:nvPr userDrawn="1"/>
        </p:nvSpPr>
        <p:spPr>
          <a:xfrm>
            <a:off x="719950" y="2520000"/>
            <a:ext cx="7020000" cy="216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/>
          </a:p>
        </p:txBody>
      </p:sp>
      <p:sp>
        <p:nvSpPr>
          <p:cNvPr id="7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6071F6EE-3456-076C-3064-FA49F8A4C8BF}"/>
              </a:ext>
            </a:extLst>
          </p:cNvPr>
          <p:cNvSpPr/>
          <p:nvPr userDrawn="1"/>
        </p:nvSpPr>
        <p:spPr>
          <a:xfrm>
            <a:off x="719995" y="4679654"/>
            <a:ext cx="7019955" cy="2340345"/>
          </a:xfrm>
          <a:prstGeom prst="rect">
            <a:avLst/>
          </a:prstGeom>
          <a:solidFill>
            <a:schemeClr val="bg1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8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1964E88A-152D-D662-D0EA-B2C5D62B2779}"/>
              </a:ext>
            </a:extLst>
          </p:cNvPr>
          <p:cNvSpPr/>
          <p:nvPr userDrawn="1"/>
        </p:nvSpPr>
        <p:spPr>
          <a:xfrm>
            <a:off x="15299389" y="4678130"/>
            <a:ext cx="7020000" cy="2341870"/>
          </a:xfrm>
          <a:prstGeom prst="rect">
            <a:avLst/>
          </a:prstGeom>
          <a:solidFill>
            <a:schemeClr val="bg1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9" name="Скругленный прямоугольник 12">
            <a:extLst>
              <a:ext uri="{FF2B5EF4-FFF2-40B4-BE49-F238E27FC236}">
                <a16:creationId xmlns:a16="http://schemas.microsoft.com/office/drawing/2014/main" id="{4700A517-EECD-C39D-C30B-14B9097A7954}"/>
              </a:ext>
            </a:extLst>
          </p:cNvPr>
          <p:cNvSpPr/>
          <p:nvPr userDrawn="1"/>
        </p:nvSpPr>
        <p:spPr>
          <a:xfrm>
            <a:off x="15300000" y="2519553"/>
            <a:ext cx="7020000" cy="2158233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5FD287FD-FB7A-9B5F-FABE-BF6C259AC4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388" y="720001"/>
            <a:ext cx="19800000" cy="14400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D6EAF4AC-DB41-A645-F040-EF13C318F1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725" y="2519363"/>
            <a:ext cx="7019925" cy="21599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8" name="Текст 16">
            <a:extLst>
              <a:ext uri="{FF2B5EF4-FFF2-40B4-BE49-F238E27FC236}">
                <a16:creationId xmlns:a16="http://schemas.microsoft.com/office/drawing/2014/main" id="{F361AFB0-AD3D-4368-109F-681D7B34BD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22405" y="2519363"/>
            <a:ext cx="7019925" cy="215941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FE61F147-2239-F90C-3A0A-33A4949D3E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24085" y="2519363"/>
            <a:ext cx="7019925" cy="21582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B476CAB2-F0F4-4B91-42C0-CD0724C91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388" y="4679654"/>
            <a:ext cx="6300000" cy="23403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 marL="863971" indent="0">
              <a:lnSpc>
                <a:spcPct val="100000"/>
              </a:lnSpc>
              <a:buNone/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535B6F18-57EF-C911-390F-5709D98A47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6202" y="4679310"/>
            <a:ext cx="6300000" cy="2340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 marL="863971" indent="0">
              <a:lnSpc>
                <a:spcPct val="100000"/>
              </a:lnSpc>
              <a:buNone/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DA071FA8-B526-34D6-D463-9CABF347E4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659389" y="4678776"/>
            <a:ext cx="6300000" cy="2341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>
              <a:lnSpc>
                <a:spcPct val="100000"/>
              </a:lnSpc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4856F9-7928-6D84-5F15-8CAA5D5894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060000" y="900000"/>
            <a:ext cx="1080000" cy="1080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AC0C2E-2FCD-954C-C31A-28CBD9E4DBD6}"/>
              </a:ext>
            </a:extLst>
          </p:cNvPr>
          <p:cNvSpPr/>
          <p:nvPr userDrawn="1"/>
        </p:nvSpPr>
        <p:spPr>
          <a:xfrm>
            <a:off x="719950" y="7380000"/>
            <a:ext cx="21600000" cy="558000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BABA22-B693-E729-8A8A-7E6E492A5674}"/>
              </a:ext>
            </a:extLst>
          </p:cNvPr>
          <p:cNvSpPr/>
          <p:nvPr userDrawn="1"/>
        </p:nvSpPr>
        <p:spPr>
          <a:xfrm>
            <a:off x="718776" y="7380000"/>
            <a:ext cx="21600000" cy="5580350"/>
          </a:xfrm>
          <a:prstGeom prst="rect">
            <a:avLst/>
          </a:prstGeom>
          <a:solidFill>
            <a:srgbClr val="0099FF">
              <a:alpha val="25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2D0588C-FD4B-66ED-6346-D69E628EDC1F}"/>
              </a:ext>
            </a:extLst>
          </p:cNvPr>
          <p:cNvSpPr/>
          <p:nvPr userDrawn="1"/>
        </p:nvSpPr>
        <p:spPr>
          <a:xfrm>
            <a:off x="-1274" y="10080002"/>
            <a:ext cx="23040000" cy="2880001"/>
          </a:xfrm>
          <a:prstGeom prst="rect">
            <a:avLst/>
          </a:prstGeom>
          <a:gradFill>
            <a:gsLst>
              <a:gs pos="0">
                <a:srgbClr val="0099FF">
                  <a:alpha val="0"/>
                </a:srgbClr>
              </a:gs>
              <a:gs pos="100000">
                <a:srgbClr val="0099FF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id="{4B0FBA3E-4CE8-AA38-A1B7-36DD611078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06700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Базовый слайд_Три те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5F8CFF-DA31-A555-D791-DACB56BF9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086DA1-69A7-BBCC-735A-7013F10F3FF7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66CC99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F0954664-7E82-972F-F875-BD9914422D40}"/>
              </a:ext>
            </a:extLst>
          </p:cNvPr>
          <p:cNvSpPr/>
          <p:nvPr userDrawn="1"/>
        </p:nvSpPr>
        <p:spPr>
          <a:xfrm>
            <a:off x="8022405" y="4679310"/>
            <a:ext cx="7007594" cy="2340690"/>
          </a:xfrm>
          <a:prstGeom prst="rect">
            <a:avLst/>
          </a:prstGeom>
          <a:solidFill>
            <a:schemeClr val="bg1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5" name="Скругленный прямоугольник 12">
            <a:extLst>
              <a:ext uri="{FF2B5EF4-FFF2-40B4-BE49-F238E27FC236}">
                <a16:creationId xmlns:a16="http://schemas.microsoft.com/office/drawing/2014/main" id="{99550FC4-0478-5526-3DAA-F5277A696E49}"/>
              </a:ext>
            </a:extLst>
          </p:cNvPr>
          <p:cNvSpPr/>
          <p:nvPr userDrawn="1"/>
        </p:nvSpPr>
        <p:spPr>
          <a:xfrm>
            <a:off x="8025035" y="2519553"/>
            <a:ext cx="7007593" cy="2159413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0A0F7779-C2B1-EB79-2EA1-4FE2FBF66111}"/>
              </a:ext>
            </a:extLst>
          </p:cNvPr>
          <p:cNvSpPr/>
          <p:nvPr userDrawn="1"/>
        </p:nvSpPr>
        <p:spPr>
          <a:xfrm>
            <a:off x="719950" y="2520000"/>
            <a:ext cx="7020000" cy="216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/>
          </a:p>
        </p:txBody>
      </p:sp>
      <p:sp>
        <p:nvSpPr>
          <p:cNvPr id="7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6071F6EE-3456-076C-3064-FA49F8A4C8BF}"/>
              </a:ext>
            </a:extLst>
          </p:cNvPr>
          <p:cNvSpPr/>
          <p:nvPr userDrawn="1"/>
        </p:nvSpPr>
        <p:spPr>
          <a:xfrm>
            <a:off x="719995" y="4679654"/>
            <a:ext cx="7019955" cy="2340345"/>
          </a:xfrm>
          <a:prstGeom prst="rect">
            <a:avLst/>
          </a:prstGeom>
          <a:solidFill>
            <a:schemeClr val="bg1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8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1964E88A-152D-D662-D0EA-B2C5D62B2779}"/>
              </a:ext>
            </a:extLst>
          </p:cNvPr>
          <p:cNvSpPr/>
          <p:nvPr userDrawn="1"/>
        </p:nvSpPr>
        <p:spPr>
          <a:xfrm>
            <a:off x="15299389" y="4678130"/>
            <a:ext cx="7020000" cy="2341870"/>
          </a:xfrm>
          <a:prstGeom prst="rect">
            <a:avLst/>
          </a:prstGeom>
          <a:solidFill>
            <a:schemeClr val="bg1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9" name="Скругленный прямоугольник 12">
            <a:extLst>
              <a:ext uri="{FF2B5EF4-FFF2-40B4-BE49-F238E27FC236}">
                <a16:creationId xmlns:a16="http://schemas.microsoft.com/office/drawing/2014/main" id="{4700A517-EECD-C39D-C30B-14B9097A7954}"/>
              </a:ext>
            </a:extLst>
          </p:cNvPr>
          <p:cNvSpPr/>
          <p:nvPr userDrawn="1"/>
        </p:nvSpPr>
        <p:spPr>
          <a:xfrm>
            <a:off x="15300000" y="2519553"/>
            <a:ext cx="7020000" cy="2158233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5FD287FD-FB7A-9B5F-FABE-BF6C259AC4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388" y="720001"/>
            <a:ext cx="19800000" cy="14400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D6EAF4AC-DB41-A645-F040-EF13C318F1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725" y="2519363"/>
            <a:ext cx="7019925" cy="21599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8" name="Текст 16">
            <a:extLst>
              <a:ext uri="{FF2B5EF4-FFF2-40B4-BE49-F238E27FC236}">
                <a16:creationId xmlns:a16="http://schemas.microsoft.com/office/drawing/2014/main" id="{F361AFB0-AD3D-4368-109F-681D7B34BD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22405" y="2519363"/>
            <a:ext cx="7019925" cy="215941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FE61F147-2239-F90C-3A0A-33A4949D3E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24085" y="2519363"/>
            <a:ext cx="7019925" cy="21582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B476CAB2-F0F4-4B91-42C0-CD0724C91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388" y="4679654"/>
            <a:ext cx="6300000" cy="23403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 marL="863971" indent="0">
              <a:lnSpc>
                <a:spcPct val="100000"/>
              </a:lnSpc>
              <a:buNone/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535B6F18-57EF-C911-390F-5709D98A47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6202" y="4679310"/>
            <a:ext cx="6300000" cy="2340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 marL="863971" indent="0">
              <a:lnSpc>
                <a:spcPct val="100000"/>
              </a:lnSpc>
              <a:buNone/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DA071FA8-B526-34D6-D463-9CABF347E4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659389" y="4678776"/>
            <a:ext cx="6300000" cy="2341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>
              <a:lnSpc>
                <a:spcPct val="100000"/>
              </a:lnSpc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4856F9-7928-6D84-5F15-8CAA5D5894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060000" y="900000"/>
            <a:ext cx="1080000" cy="1080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AC0C2E-2FCD-954C-C31A-28CBD9E4DBD6}"/>
              </a:ext>
            </a:extLst>
          </p:cNvPr>
          <p:cNvSpPr/>
          <p:nvPr userDrawn="1"/>
        </p:nvSpPr>
        <p:spPr>
          <a:xfrm>
            <a:off x="719950" y="7380000"/>
            <a:ext cx="21600000" cy="558000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BABA22-B693-E729-8A8A-7E6E492A5674}"/>
              </a:ext>
            </a:extLst>
          </p:cNvPr>
          <p:cNvSpPr/>
          <p:nvPr userDrawn="1"/>
        </p:nvSpPr>
        <p:spPr>
          <a:xfrm>
            <a:off x="718776" y="7380000"/>
            <a:ext cx="21600000" cy="5580350"/>
          </a:xfrm>
          <a:prstGeom prst="rect">
            <a:avLst/>
          </a:prstGeom>
          <a:solidFill>
            <a:srgbClr val="66CC99">
              <a:alpha val="25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2D0588C-FD4B-66ED-6346-D69E628EDC1F}"/>
              </a:ext>
            </a:extLst>
          </p:cNvPr>
          <p:cNvSpPr/>
          <p:nvPr userDrawn="1"/>
        </p:nvSpPr>
        <p:spPr>
          <a:xfrm>
            <a:off x="-1274" y="10080002"/>
            <a:ext cx="23040000" cy="2880001"/>
          </a:xfrm>
          <a:prstGeom prst="rect">
            <a:avLst/>
          </a:prstGeom>
          <a:gradFill>
            <a:gsLst>
              <a:gs pos="0">
                <a:srgbClr val="66CC99">
                  <a:alpha val="0"/>
                </a:srgbClr>
              </a:gs>
              <a:gs pos="100000">
                <a:srgbClr val="66CC99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id="{4B0FBA3E-4CE8-AA38-A1B7-36DD611078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911923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Базовый слайд_Три те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5F8CFF-DA31-A555-D791-DACB56BF9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086DA1-69A7-BBCC-735A-7013F10F3FF7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CC99FF"/>
          </a:solidFill>
          <a:ln w="7620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0A0F7779-C2B1-EB79-2EA1-4FE2FBF66111}"/>
              </a:ext>
            </a:extLst>
          </p:cNvPr>
          <p:cNvSpPr/>
          <p:nvPr userDrawn="1"/>
        </p:nvSpPr>
        <p:spPr>
          <a:xfrm>
            <a:off x="719948" y="2520000"/>
            <a:ext cx="10620000" cy="216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/>
          </a:p>
        </p:txBody>
      </p:sp>
      <p:sp>
        <p:nvSpPr>
          <p:cNvPr id="7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6071F6EE-3456-076C-3064-FA49F8A4C8BF}"/>
              </a:ext>
            </a:extLst>
          </p:cNvPr>
          <p:cNvSpPr/>
          <p:nvPr userDrawn="1"/>
        </p:nvSpPr>
        <p:spPr>
          <a:xfrm>
            <a:off x="719994" y="4679654"/>
            <a:ext cx="10619222" cy="2340345"/>
          </a:xfrm>
          <a:prstGeom prst="rect">
            <a:avLst/>
          </a:prstGeom>
          <a:solidFill>
            <a:schemeClr val="bg1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8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1964E88A-152D-D662-D0EA-B2C5D62B2779}"/>
              </a:ext>
            </a:extLst>
          </p:cNvPr>
          <p:cNvSpPr/>
          <p:nvPr userDrawn="1"/>
        </p:nvSpPr>
        <p:spPr>
          <a:xfrm>
            <a:off x="11700000" y="4680000"/>
            <a:ext cx="10621510" cy="2340000"/>
          </a:xfrm>
          <a:prstGeom prst="rect">
            <a:avLst/>
          </a:prstGeom>
          <a:solidFill>
            <a:schemeClr val="bg1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9" name="Скругленный прямоугольник 12">
            <a:extLst>
              <a:ext uri="{FF2B5EF4-FFF2-40B4-BE49-F238E27FC236}">
                <a16:creationId xmlns:a16="http://schemas.microsoft.com/office/drawing/2014/main" id="{4700A517-EECD-C39D-C30B-14B9097A7954}"/>
              </a:ext>
            </a:extLst>
          </p:cNvPr>
          <p:cNvSpPr/>
          <p:nvPr userDrawn="1"/>
        </p:nvSpPr>
        <p:spPr>
          <a:xfrm>
            <a:off x="11700000" y="2519553"/>
            <a:ext cx="10620000" cy="2158233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5FD287FD-FB7A-9B5F-FABE-BF6C259AC4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388" y="720001"/>
            <a:ext cx="19800000" cy="14400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D6EAF4AC-DB41-A645-F040-EF13C318F1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725" y="2519363"/>
            <a:ext cx="10619223" cy="21599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FE61F147-2239-F90C-3A0A-33A4949D3E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22501" y="2519363"/>
            <a:ext cx="10621510" cy="21582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B476CAB2-F0F4-4B91-42C0-CD0724C91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388" y="4677596"/>
            <a:ext cx="9900000" cy="23424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 marL="863971" indent="0">
              <a:lnSpc>
                <a:spcPct val="100000"/>
              </a:lnSpc>
              <a:buNone/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DA071FA8-B526-34D6-D463-9CABF347E4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60000" y="4678776"/>
            <a:ext cx="9900000" cy="2341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>
              <a:lnSpc>
                <a:spcPct val="100000"/>
              </a:lnSpc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4856F9-7928-6D84-5F15-8CAA5D5894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060000" y="900000"/>
            <a:ext cx="1080000" cy="1080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AC0C2E-2FCD-954C-C31A-28CBD9E4DBD6}"/>
              </a:ext>
            </a:extLst>
          </p:cNvPr>
          <p:cNvSpPr/>
          <p:nvPr userDrawn="1"/>
        </p:nvSpPr>
        <p:spPr>
          <a:xfrm>
            <a:off x="719950" y="7380000"/>
            <a:ext cx="21600000" cy="558000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BABA22-B693-E729-8A8A-7E6E492A5674}"/>
              </a:ext>
            </a:extLst>
          </p:cNvPr>
          <p:cNvSpPr/>
          <p:nvPr userDrawn="1"/>
        </p:nvSpPr>
        <p:spPr>
          <a:xfrm>
            <a:off x="718776" y="7380000"/>
            <a:ext cx="21600000" cy="5580350"/>
          </a:xfrm>
          <a:prstGeom prst="rect">
            <a:avLst/>
          </a:prstGeom>
          <a:solidFill>
            <a:srgbClr val="CC99FF">
              <a:alpha val="25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2D0588C-FD4B-66ED-6346-D69E628EDC1F}"/>
              </a:ext>
            </a:extLst>
          </p:cNvPr>
          <p:cNvSpPr/>
          <p:nvPr userDrawn="1"/>
        </p:nvSpPr>
        <p:spPr>
          <a:xfrm>
            <a:off x="-1274" y="10080002"/>
            <a:ext cx="23040000" cy="2880001"/>
          </a:xfrm>
          <a:prstGeom prst="rect">
            <a:avLst/>
          </a:prstGeom>
          <a:gradFill>
            <a:gsLst>
              <a:gs pos="0">
                <a:srgbClr val="CC99FF">
                  <a:alpha val="0"/>
                </a:srgbClr>
              </a:gs>
              <a:gs pos="100000">
                <a:srgbClr val="CC99FF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id="{4B0FBA3E-4CE8-AA38-A1B7-36DD611078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314089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азовый слайд_Три те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5F8CFF-DA31-A555-D791-DACB56BF9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4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F0954664-7E82-972F-F875-BD9914422D40}"/>
              </a:ext>
            </a:extLst>
          </p:cNvPr>
          <p:cNvSpPr/>
          <p:nvPr userDrawn="1"/>
        </p:nvSpPr>
        <p:spPr>
          <a:xfrm>
            <a:off x="8022405" y="4860000"/>
            <a:ext cx="7007594" cy="738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5" name="Скругленный прямоугольник 12">
            <a:extLst>
              <a:ext uri="{FF2B5EF4-FFF2-40B4-BE49-F238E27FC236}">
                <a16:creationId xmlns:a16="http://schemas.microsoft.com/office/drawing/2014/main" id="{99550FC4-0478-5526-3DAA-F5277A696E49}"/>
              </a:ext>
            </a:extLst>
          </p:cNvPr>
          <p:cNvSpPr/>
          <p:nvPr userDrawn="1"/>
        </p:nvSpPr>
        <p:spPr>
          <a:xfrm>
            <a:off x="8025035" y="3240000"/>
            <a:ext cx="7007593" cy="1620000"/>
          </a:xfrm>
          <a:prstGeom prst="rect">
            <a:avLst/>
          </a:prstGeom>
          <a:solidFill>
            <a:srgbClr val="66CC99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0A0F7779-C2B1-EB79-2EA1-4FE2FBF66111}"/>
              </a:ext>
            </a:extLst>
          </p:cNvPr>
          <p:cNvSpPr/>
          <p:nvPr userDrawn="1"/>
        </p:nvSpPr>
        <p:spPr>
          <a:xfrm>
            <a:off x="719950" y="3240000"/>
            <a:ext cx="7020000" cy="1620000"/>
          </a:xfrm>
          <a:prstGeom prst="rect">
            <a:avLst/>
          </a:prstGeom>
          <a:solidFill>
            <a:srgbClr val="0099FF"/>
          </a:solidFill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/>
          </a:p>
        </p:txBody>
      </p:sp>
      <p:sp>
        <p:nvSpPr>
          <p:cNvPr id="7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6071F6EE-3456-076C-3064-FA49F8A4C8BF}"/>
              </a:ext>
            </a:extLst>
          </p:cNvPr>
          <p:cNvSpPr/>
          <p:nvPr userDrawn="1"/>
        </p:nvSpPr>
        <p:spPr>
          <a:xfrm>
            <a:off x="719995" y="4860836"/>
            <a:ext cx="7019955" cy="7379163"/>
          </a:xfrm>
          <a:prstGeom prst="rect">
            <a:avLst/>
          </a:prstGeom>
          <a:solidFill>
            <a:schemeClr val="bg1"/>
          </a:solidFill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8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1964E88A-152D-D662-D0EA-B2C5D62B2779}"/>
              </a:ext>
            </a:extLst>
          </p:cNvPr>
          <p:cNvSpPr/>
          <p:nvPr userDrawn="1"/>
        </p:nvSpPr>
        <p:spPr>
          <a:xfrm>
            <a:off x="15299389" y="4859998"/>
            <a:ext cx="7020000" cy="7380001"/>
          </a:xfrm>
          <a:prstGeom prst="rect">
            <a:avLst/>
          </a:prstGeom>
          <a:solidFill>
            <a:schemeClr val="bg1"/>
          </a:solidFill>
          <a:ln w="7620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9" name="Скругленный прямоугольник 12">
            <a:extLst>
              <a:ext uri="{FF2B5EF4-FFF2-40B4-BE49-F238E27FC236}">
                <a16:creationId xmlns:a16="http://schemas.microsoft.com/office/drawing/2014/main" id="{4700A517-EECD-C39D-C30B-14B9097A7954}"/>
              </a:ext>
            </a:extLst>
          </p:cNvPr>
          <p:cNvSpPr/>
          <p:nvPr userDrawn="1"/>
        </p:nvSpPr>
        <p:spPr>
          <a:xfrm>
            <a:off x="15300000" y="3240000"/>
            <a:ext cx="7020000" cy="1620000"/>
          </a:xfrm>
          <a:prstGeom prst="rect">
            <a:avLst/>
          </a:prstGeom>
          <a:solidFill>
            <a:srgbClr val="CC99FF"/>
          </a:solidFill>
          <a:ln w="7620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D6EAF4AC-DB41-A645-F040-EF13C318F1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725" y="3240000"/>
            <a:ext cx="7019925" cy="162083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8" name="Текст 16">
            <a:extLst>
              <a:ext uri="{FF2B5EF4-FFF2-40B4-BE49-F238E27FC236}">
                <a16:creationId xmlns:a16="http://schemas.microsoft.com/office/drawing/2014/main" id="{F361AFB0-AD3D-4368-109F-681D7B34BD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22405" y="3240000"/>
            <a:ext cx="7019925" cy="162083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FE61F147-2239-F90C-3A0A-33A4949D3E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24085" y="3240000"/>
            <a:ext cx="7019925" cy="162083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B476CAB2-F0F4-4B91-42C0-CD0724C91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388" y="5130000"/>
            <a:ext cx="6300000" cy="684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 marL="863971" indent="0">
              <a:lnSpc>
                <a:spcPct val="100000"/>
              </a:lnSpc>
              <a:buNone/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535B6F18-57EF-C911-390F-5709D98A47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6202" y="5130000"/>
            <a:ext cx="6300000" cy="684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 marL="863971" indent="0">
              <a:lnSpc>
                <a:spcPct val="100000"/>
              </a:lnSpc>
              <a:buNone/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DA071FA8-B526-34D6-D463-9CABF347E4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659389" y="5129018"/>
            <a:ext cx="6300000" cy="68409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>
              <a:lnSpc>
                <a:spcPct val="100000"/>
              </a:lnSpc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8CB1BAB-49D8-0EB6-6B14-4C17EC4BDBDC}"/>
              </a:ext>
            </a:extLst>
          </p:cNvPr>
          <p:cNvSpPr/>
          <p:nvPr userDrawn="1"/>
        </p:nvSpPr>
        <p:spPr>
          <a:xfrm>
            <a:off x="720000" y="720001"/>
            <a:ext cx="21600000" cy="216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868AC176-D040-C4DC-C567-30FBEEC1DF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388" y="720001"/>
            <a:ext cx="19079388" cy="21600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pPr lvl="0"/>
            <a:r>
              <a:rPr lang="ru-RU" dirty="0"/>
              <a:t>ЕСЛИ ВАШ ЗАГОЛОВОК НЕ ВМЕЩАЕТСЯ</a:t>
            </a:r>
            <a:br>
              <a:rPr lang="ru-RU" dirty="0"/>
            </a:br>
            <a:r>
              <a:rPr lang="ru-RU" dirty="0"/>
              <a:t>В ОДНУ СТРОЧКУ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52041DE-3461-4DEA-748D-201B73BA7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430000" y="990001"/>
            <a:ext cx="1620000" cy="1620000"/>
          </a:xfrm>
          <a:prstGeom prst="rect">
            <a:avLst/>
          </a:prstGeom>
        </p:spPr>
      </p:pic>
      <p:sp>
        <p:nvSpPr>
          <p:cNvPr id="3" name="Текст 11">
            <a:extLst>
              <a:ext uri="{FF2B5EF4-FFF2-40B4-BE49-F238E27FC236}">
                <a16:creationId xmlns:a16="http://schemas.microsoft.com/office/drawing/2014/main" id="{9010BADB-D5FC-F9EA-A67F-F0F6A95509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4000005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азовый слайд_Три те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5F8CFF-DA31-A555-D791-DACB56BF9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4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F0954664-7E82-972F-F875-BD9914422D40}"/>
              </a:ext>
            </a:extLst>
          </p:cNvPr>
          <p:cNvSpPr/>
          <p:nvPr userDrawn="1"/>
        </p:nvSpPr>
        <p:spPr>
          <a:xfrm>
            <a:off x="8022405" y="4860000"/>
            <a:ext cx="7007594" cy="504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5" name="Скругленный прямоугольник 12">
            <a:extLst>
              <a:ext uri="{FF2B5EF4-FFF2-40B4-BE49-F238E27FC236}">
                <a16:creationId xmlns:a16="http://schemas.microsoft.com/office/drawing/2014/main" id="{99550FC4-0478-5526-3DAA-F5277A696E49}"/>
              </a:ext>
            </a:extLst>
          </p:cNvPr>
          <p:cNvSpPr/>
          <p:nvPr userDrawn="1"/>
        </p:nvSpPr>
        <p:spPr>
          <a:xfrm>
            <a:off x="8025035" y="3240000"/>
            <a:ext cx="7007593" cy="1620000"/>
          </a:xfrm>
          <a:prstGeom prst="rect">
            <a:avLst/>
          </a:prstGeom>
          <a:solidFill>
            <a:srgbClr val="66CC99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0A0F7779-C2B1-EB79-2EA1-4FE2FBF66111}"/>
              </a:ext>
            </a:extLst>
          </p:cNvPr>
          <p:cNvSpPr/>
          <p:nvPr userDrawn="1"/>
        </p:nvSpPr>
        <p:spPr>
          <a:xfrm>
            <a:off x="719950" y="3240000"/>
            <a:ext cx="7020000" cy="1620000"/>
          </a:xfrm>
          <a:prstGeom prst="rect">
            <a:avLst/>
          </a:prstGeom>
          <a:solidFill>
            <a:srgbClr val="0099FF"/>
          </a:solidFill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/>
          </a:p>
        </p:txBody>
      </p:sp>
      <p:sp>
        <p:nvSpPr>
          <p:cNvPr id="7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6071F6EE-3456-076C-3064-FA49F8A4C8BF}"/>
              </a:ext>
            </a:extLst>
          </p:cNvPr>
          <p:cNvSpPr/>
          <p:nvPr userDrawn="1"/>
        </p:nvSpPr>
        <p:spPr>
          <a:xfrm>
            <a:off x="719995" y="4860836"/>
            <a:ext cx="7019955" cy="5040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8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1964E88A-152D-D662-D0EA-B2C5D62B2779}"/>
              </a:ext>
            </a:extLst>
          </p:cNvPr>
          <p:cNvSpPr/>
          <p:nvPr userDrawn="1"/>
        </p:nvSpPr>
        <p:spPr>
          <a:xfrm>
            <a:off x="15299389" y="4859998"/>
            <a:ext cx="7020000" cy="5040000"/>
          </a:xfrm>
          <a:prstGeom prst="rect">
            <a:avLst/>
          </a:prstGeom>
          <a:solidFill>
            <a:schemeClr val="bg1"/>
          </a:solidFill>
          <a:ln w="7620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9" name="Скругленный прямоугольник 12">
            <a:extLst>
              <a:ext uri="{FF2B5EF4-FFF2-40B4-BE49-F238E27FC236}">
                <a16:creationId xmlns:a16="http://schemas.microsoft.com/office/drawing/2014/main" id="{4700A517-EECD-C39D-C30B-14B9097A7954}"/>
              </a:ext>
            </a:extLst>
          </p:cNvPr>
          <p:cNvSpPr/>
          <p:nvPr userDrawn="1"/>
        </p:nvSpPr>
        <p:spPr>
          <a:xfrm>
            <a:off x="15300000" y="3240000"/>
            <a:ext cx="7020000" cy="1620000"/>
          </a:xfrm>
          <a:prstGeom prst="rect">
            <a:avLst/>
          </a:prstGeom>
          <a:solidFill>
            <a:srgbClr val="CC99FF"/>
          </a:solidFill>
          <a:ln w="7620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D6EAF4AC-DB41-A645-F040-EF13C318F1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725" y="3240000"/>
            <a:ext cx="7019925" cy="162083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8" name="Текст 16">
            <a:extLst>
              <a:ext uri="{FF2B5EF4-FFF2-40B4-BE49-F238E27FC236}">
                <a16:creationId xmlns:a16="http://schemas.microsoft.com/office/drawing/2014/main" id="{F361AFB0-AD3D-4368-109F-681D7B34BD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22405" y="3240000"/>
            <a:ext cx="7019925" cy="162083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FE61F147-2239-F90C-3A0A-33A4949D3E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24085" y="3240000"/>
            <a:ext cx="7019925" cy="162083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B476CAB2-F0F4-4B91-42C0-CD0724C91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388" y="5130000"/>
            <a:ext cx="6300000" cy="42295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 marL="863971" indent="0">
              <a:lnSpc>
                <a:spcPct val="100000"/>
              </a:lnSpc>
              <a:buNone/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535B6F18-57EF-C911-390F-5709D98A47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6202" y="5130000"/>
            <a:ext cx="6300000" cy="42295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 marL="863971" indent="0">
              <a:lnSpc>
                <a:spcPct val="100000"/>
              </a:lnSpc>
              <a:buNone/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DA071FA8-B526-34D6-D463-9CABF347E4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659389" y="5129018"/>
            <a:ext cx="6300000" cy="42301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>
              <a:lnSpc>
                <a:spcPct val="100000"/>
              </a:lnSpc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8CB1BAB-49D8-0EB6-6B14-4C17EC4BDBDC}"/>
              </a:ext>
            </a:extLst>
          </p:cNvPr>
          <p:cNvSpPr/>
          <p:nvPr userDrawn="1"/>
        </p:nvSpPr>
        <p:spPr>
          <a:xfrm>
            <a:off x="720000" y="720001"/>
            <a:ext cx="21600000" cy="216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868AC176-D040-C4DC-C567-30FBEEC1DF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388" y="720001"/>
            <a:ext cx="19079388" cy="21600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pPr lvl="0"/>
            <a:r>
              <a:rPr lang="ru-RU" dirty="0"/>
              <a:t>ЕСЛИ ВАШ ЗАГОЛОВОК НЕ ВМЕЩАЕТСЯ</a:t>
            </a:r>
            <a:br>
              <a:rPr lang="ru-RU" dirty="0"/>
            </a:br>
            <a:r>
              <a:rPr lang="ru-RU" dirty="0"/>
              <a:t>В ОДНУ СТРОЧКУ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52041DE-3461-4DEA-748D-201B73BA7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430000" y="990001"/>
            <a:ext cx="1620000" cy="1620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59655A-5C3D-22E7-0D89-6F4B9F5B49AE}"/>
              </a:ext>
            </a:extLst>
          </p:cNvPr>
          <p:cNvSpPr/>
          <p:nvPr userDrawn="1"/>
        </p:nvSpPr>
        <p:spPr>
          <a:xfrm>
            <a:off x="720001" y="10260000"/>
            <a:ext cx="21600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52E3AE4-56BB-8C7E-6B0F-CB996BE428B8}"/>
              </a:ext>
            </a:extLst>
          </p:cNvPr>
          <p:cNvSpPr/>
          <p:nvPr userDrawn="1"/>
        </p:nvSpPr>
        <p:spPr>
          <a:xfrm>
            <a:off x="720000" y="10260000"/>
            <a:ext cx="21600000" cy="1980000"/>
          </a:xfrm>
          <a:prstGeom prst="rect">
            <a:avLst/>
          </a:prstGeom>
          <a:solidFill>
            <a:srgbClr val="FF996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E7DE9E45-034B-2CC2-36BF-5E7218D4F3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83427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64855E-F94B-46D5-C4B5-F612714DF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4" name="Скругленный прямоугольник 12">
            <a:extLst>
              <a:ext uri="{FF2B5EF4-FFF2-40B4-BE49-F238E27FC236}">
                <a16:creationId xmlns:a16="http://schemas.microsoft.com/office/drawing/2014/main" id="{8F68302F-74C4-1F46-1272-39AB8B903E93}"/>
              </a:ext>
            </a:extLst>
          </p:cNvPr>
          <p:cNvSpPr/>
          <p:nvPr userDrawn="1"/>
        </p:nvSpPr>
        <p:spPr>
          <a:xfrm>
            <a:off x="720000" y="2879999"/>
            <a:ext cx="21600000" cy="9360000"/>
          </a:xfrm>
          <a:prstGeom prst="rect">
            <a:avLst/>
          </a:prstGeom>
          <a:solidFill>
            <a:schemeClr val="bg1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A5AA56-FDD3-01F3-AC6D-F5C47457FCC9}"/>
              </a:ext>
            </a:extLst>
          </p:cNvPr>
          <p:cNvSpPr/>
          <p:nvPr userDrawn="1"/>
        </p:nvSpPr>
        <p:spPr>
          <a:xfrm>
            <a:off x="720000" y="720001"/>
            <a:ext cx="21600000" cy="216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4FD08A7B-55E9-0F7F-D7D1-0A47B8291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388" y="720001"/>
            <a:ext cx="19079388" cy="21600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pPr lvl="0"/>
            <a:r>
              <a:rPr lang="ru-RU" dirty="0"/>
              <a:t>ЕСЛИ ВАШ ЗАГОЛОВОК НЕ ВМЕЩАЕТСЯ</a:t>
            </a:r>
            <a:br>
              <a:rPr lang="ru-RU" dirty="0"/>
            </a:br>
            <a:r>
              <a:rPr lang="ru-RU" dirty="0"/>
              <a:t>В ОДНУ СТРОЧКУ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74AD844-93AD-829B-7FB3-CAC4A3C0E8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387" y="3240000"/>
            <a:ext cx="20880000" cy="8640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3600" b="0" i="0"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Место для наборного текста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108722-F0AE-8921-031D-36D2FCDAF5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430000" y="990001"/>
            <a:ext cx="1620000" cy="1620000"/>
          </a:xfrm>
          <a:prstGeom prst="rect">
            <a:avLst/>
          </a:prstGeom>
        </p:spPr>
      </p:pic>
      <p:sp>
        <p:nvSpPr>
          <p:cNvPr id="3" name="Текст 11">
            <a:extLst>
              <a:ext uri="{FF2B5EF4-FFF2-40B4-BE49-F238E27FC236}">
                <a16:creationId xmlns:a16="http://schemas.microsoft.com/office/drawing/2014/main" id="{FE244181-36EC-C253-2298-270952B879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7609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азовый слайд_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595B44-22A0-1DBB-3366-51C4121D6E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A5AA56-FDD3-01F3-AC6D-F5C47457FCC9}"/>
              </a:ext>
            </a:extLst>
          </p:cNvPr>
          <p:cNvSpPr/>
          <p:nvPr userDrawn="1"/>
        </p:nvSpPr>
        <p:spPr>
          <a:xfrm>
            <a:off x="720000" y="720001"/>
            <a:ext cx="21600000" cy="216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4FD08A7B-55E9-0F7F-D7D1-0A47B8291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388" y="720001"/>
            <a:ext cx="19079388" cy="21600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pPr lvl="0"/>
            <a:r>
              <a:rPr lang="ru-RU" dirty="0"/>
              <a:t>ЕСЛИ ВАШ ЗАГОЛОВОК НЕ ВМЕЩАЕТСЯ</a:t>
            </a:r>
            <a:br>
              <a:rPr lang="ru-RU" dirty="0"/>
            </a:br>
            <a:r>
              <a:rPr lang="ru-RU" dirty="0"/>
              <a:t>В ОДНУ СТРОЧКУ</a:t>
            </a:r>
          </a:p>
        </p:txBody>
      </p:sp>
      <p:sp>
        <p:nvSpPr>
          <p:cNvPr id="2" name="Рисунок 11">
            <a:extLst>
              <a:ext uri="{FF2B5EF4-FFF2-40B4-BE49-F238E27FC236}">
                <a16:creationId xmlns:a16="http://schemas.microsoft.com/office/drawing/2014/main" id="{CB8328DD-F881-6399-3494-CCA08266CA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999" y="2879998"/>
            <a:ext cx="21599389" cy="9360001"/>
          </a:xfrm>
          <a:prstGeom prst="rect">
            <a:avLst/>
          </a:prstGeom>
          <a:ln w="76200">
            <a:solidFill>
              <a:srgbClr val="3333AA"/>
            </a:solidFill>
          </a:ln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</a:defRPr>
            </a:lvl1pPr>
          </a:lstStyle>
          <a:p>
            <a:r>
              <a:rPr lang="ru-RU" dirty="0"/>
              <a:t>Место для фото/картинки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A0353C-2F46-A33D-D808-A004563E84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430000" y="990001"/>
            <a:ext cx="1620000" cy="1620000"/>
          </a:xfrm>
          <a:prstGeom prst="rect">
            <a:avLst/>
          </a:prstGeom>
        </p:spPr>
      </p:pic>
      <p:sp>
        <p:nvSpPr>
          <p:cNvPr id="3" name="Текст 11">
            <a:extLst>
              <a:ext uri="{FF2B5EF4-FFF2-40B4-BE49-F238E27FC236}">
                <a16:creationId xmlns:a16="http://schemas.microsoft.com/office/drawing/2014/main" id="{7D7C51D3-D6E1-E3F0-696E-4AD4D82F38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4090615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азовый слайд_Изображение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DC77D3-DB0B-8420-B7C2-6050824E3A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A5AA56-FDD3-01F3-AC6D-F5C47457FCC9}"/>
              </a:ext>
            </a:extLst>
          </p:cNvPr>
          <p:cNvSpPr/>
          <p:nvPr userDrawn="1"/>
        </p:nvSpPr>
        <p:spPr>
          <a:xfrm>
            <a:off x="720000" y="720001"/>
            <a:ext cx="21600000" cy="1799999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4FD08A7B-55E9-0F7F-D7D1-0A47B8291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388" y="720001"/>
            <a:ext cx="19079388" cy="21600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pPr lvl="0"/>
            <a:r>
              <a:rPr lang="ru-RU" dirty="0"/>
              <a:t>ЕСЛИ ВАШ ЗАГОЛОВОК НЕ ВМЕЩАЕТСЯ</a:t>
            </a:r>
            <a:br>
              <a:rPr lang="ru-RU" dirty="0"/>
            </a:br>
            <a:r>
              <a:rPr lang="ru-RU" dirty="0"/>
              <a:t>В ОДНУ СТРОЧКУ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8FEEAAE0-6BB6-1624-C7CA-CD36BD679A8F}"/>
              </a:ext>
            </a:extLst>
          </p:cNvPr>
          <p:cNvSpPr/>
          <p:nvPr userDrawn="1"/>
        </p:nvSpPr>
        <p:spPr>
          <a:xfrm>
            <a:off x="11519694" y="2519996"/>
            <a:ext cx="10800000" cy="9720004"/>
          </a:xfrm>
          <a:prstGeom prst="rect">
            <a:avLst/>
          </a:prstGeom>
          <a:solidFill>
            <a:schemeClr val="bg1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8668AFA0-16DB-EF62-02B8-2128109E62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80794" y="3330000"/>
            <a:ext cx="10080000" cy="1440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4800" b="1" i="0"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 или важная информация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E47A222-B59A-0FDD-3BD6-7D5DBF2F1B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80793" y="5040000"/>
            <a:ext cx="10080000" cy="6840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3600" b="0" i="0"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Основной текст, если  нужен</a:t>
            </a:r>
          </a:p>
        </p:txBody>
      </p:sp>
      <p:sp>
        <p:nvSpPr>
          <p:cNvPr id="16" name="Рисунок 11">
            <a:extLst>
              <a:ext uri="{FF2B5EF4-FFF2-40B4-BE49-F238E27FC236}">
                <a16:creationId xmlns:a16="http://schemas.microsoft.com/office/drawing/2014/main" id="{38725294-29DC-DD0A-61BB-84A6A8557E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793" y="2520000"/>
            <a:ext cx="10798901" cy="9720449"/>
          </a:xfrm>
          <a:prstGeom prst="rect">
            <a:avLst/>
          </a:prstGeom>
          <a:ln w="76200">
            <a:solidFill>
              <a:srgbClr val="3333AA"/>
            </a:solidFill>
          </a:ln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</a:defRPr>
            </a:lvl1pPr>
          </a:lstStyle>
          <a:p>
            <a:r>
              <a:rPr lang="ru-RU" dirty="0"/>
              <a:t>Место для фото/картинки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737668-6461-9B00-F9B9-B84DA2624E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430000" y="990001"/>
            <a:ext cx="1620000" cy="1620000"/>
          </a:xfrm>
          <a:prstGeom prst="rect">
            <a:avLst/>
          </a:prstGeom>
        </p:spPr>
      </p:pic>
      <p:sp>
        <p:nvSpPr>
          <p:cNvPr id="3" name="Текст 11">
            <a:extLst>
              <a:ext uri="{FF2B5EF4-FFF2-40B4-BE49-F238E27FC236}">
                <a16:creationId xmlns:a16="http://schemas.microsoft.com/office/drawing/2014/main" id="{C0526C8A-0231-4A29-00B6-E4E239BE42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215908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азовый слайд_Две те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47A540-48D2-BAAD-25C7-C879BD3E97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A5AA56-FDD3-01F3-AC6D-F5C47457FCC9}"/>
              </a:ext>
            </a:extLst>
          </p:cNvPr>
          <p:cNvSpPr/>
          <p:nvPr userDrawn="1"/>
        </p:nvSpPr>
        <p:spPr>
          <a:xfrm>
            <a:off x="720000" y="720001"/>
            <a:ext cx="21600000" cy="216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4FD08A7B-55E9-0F7F-D7D1-0A47B8291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388" y="720001"/>
            <a:ext cx="19079388" cy="21600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pPr lvl="0"/>
            <a:r>
              <a:rPr lang="ru-RU" dirty="0"/>
              <a:t>ЕСЛИ ВАШ ЗАГОЛОВОК НЕ ВМЕЩАЕТСЯ</a:t>
            </a:r>
            <a:br>
              <a:rPr lang="ru-RU" dirty="0"/>
            </a:br>
            <a:r>
              <a:rPr lang="ru-RU" dirty="0"/>
              <a:t>В ОДНУ СТРОЧКУ</a:t>
            </a:r>
          </a:p>
        </p:txBody>
      </p:sp>
      <p:sp>
        <p:nvSpPr>
          <p:cNvPr id="9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BB912BF1-CCF6-10D5-4D8B-E4CA3D2D3545}"/>
              </a:ext>
            </a:extLst>
          </p:cNvPr>
          <p:cNvSpPr/>
          <p:nvPr userDrawn="1"/>
        </p:nvSpPr>
        <p:spPr>
          <a:xfrm>
            <a:off x="11700000" y="4859651"/>
            <a:ext cx="10620000" cy="7380000"/>
          </a:xfrm>
          <a:prstGeom prst="rect">
            <a:avLst/>
          </a:prstGeom>
          <a:solidFill>
            <a:schemeClr val="bg1"/>
          </a:solidFill>
          <a:ln w="7620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003330BC-00A4-8077-8A88-DD9DCDB38CBF}"/>
              </a:ext>
            </a:extLst>
          </p:cNvPr>
          <p:cNvSpPr/>
          <p:nvPr userDrawn="1"/>
        </p:nvSpPr>
        <p:spPr>
          <a:xfrm>
            <a:off x="11700000" y="3241290"/>
            <a:ext cx="10620000" cy="1620000"/>
          </a:xfrm>
          <a:prstGeom prst="rect">
            <a:avLst/>
          </a:prstGeom>
          <a:solidFill>
            <a:srgbClr val="CC99FF"/>
          </a:solidFill>
          <a:ln w="7620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B54303DD-F211-5AB2-2298-B489F68CE381}"/>
              </a:ext>
            </a:extLst>
          </p:cNvPr>
          <p:cNvSpPr/>
          <p:nvPr userDrawn="1"/>
        </p:nvSpPr>
        <p:spPr>
          <a:xfrm>
            <a:off x="720000" y="3239651"/>
            <a:ext cx="10620000" cy="1620000"/>
          </a:xfrm>
          <a:prstGeom prst="rect">
            <a:avLst/>
          </a:prstGeom>
          <a:solidFill>
            <a:schemeClr val="accent2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/>
          </a:p>
        </p:txBody>
      </p:sp>
      <p:sp>
        <p:nvSpPr>
          <p:cNvPr id="15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CEC21507-DC0B-C6A6-DC23-F6CBA3FC7029}"/>
              </a:ext>
            </a:extLst>
          </p:cNvPr>
          <p:cNvSpPr/>
          <p:nvPr userDrawn="1"/>
        </p:nvSpPr>
        <p:spPr>
          <a:xfrm>
            <a:off x="720000" y="4859651"/>
            <a:ext cx="10620000" cy="738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795" tIns="86398" rIns="172795" bIns="86398" rtlCol="0" anchor="ctr"/>
          <a:lstStyle/>
          <a:p>
            <a:pPr algn="ctr"/>
            <a:endParaRPr lang="ru-RU" sz="6427" dirty="0">
              <a:solidFill>
                <a:srgbClr val="F2ECF7"/>
              </a:solidFill>
              <a:cs typeface="Calibri"/>
            </a:endParaRPr>
          </a:p>
        </p:txBody>
      </p:sp>
      <p:sp>
        <p:nvSpPr>
          <p:cNvPr id="16" name="Текст 16">
            <a:extLst>
              <a:ext uri="{FF2B5EF4-FFF2-40B4-BE49-F238E27FC236}">
                <a16:creationId xmlns:a16="http://schemas.microsoft.com/office/drawing/2014/main" id="{675F6915-321D-A150-0519-151E95AE63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1" y="3238814"/>
            <a:ext cx="10548590" cy="162083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A8EEA3E3-25A4-3051-BA11-8FA71F657C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388" y="5220000"/>
            <a:ext cx="9900000" cy="70196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 marL="863971" indent="0">
              <a:lnSpc>
                <a:spcPct val="100000"/>
              </a:lnSpc>
              <a:buNone/>
              <a:defRPr sz="28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Текст 21">
            <a:extLst>
              <a:ext uri="{FF2B5EF4-FFF2-40B4-BE49-F238E27FC236}">
                <a16:creationId xmlns:a16="http://schemas.microsoft.com/office/drawing/2014/main" id="{90FB383B-EEDE-0560-9C89-796819C492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060000" y="5218464"/>
            <a:ext cx="9900000" cy="7021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  <a:lvl2pPr marL="863971" indent="0">
              <a:lnSpc>
                <a:spcPct val="100000"/>
              </a:lnSpc>
              <a:buNone/>
              <a:defRPr sz="2800" b="0" i="0">
                <a:solidFill>
                  <a:srgbClr val="131339"/>
                </a:solidFill>
                <a:latin typeface="Montserrat Medium" pitchFamily="2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43CE964D-B084-EF37-AC1D-476EF9CDDD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33295" y="3238814"/>
            <a:ext cx="10548590" cy="162083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E6F2FF-E921-1F83-37B4-B7263BC171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430000" y="990001"/>
            <a:ext cx="1620000" cy="1620000"/>
          </a:xfrm>
          <a:prstGeom prst="rect">
            <a:avLst/>
          </a:prstGeom>
        </p:spPr>
      </p:pic>
      <p:sp>
        <p:nvSpPr>
          <p:cNvPr id="3" name="Текст 11">
            <a:extLst>
              <a:ext uri="{FF2B5EF4-FFF2-40B4-BE49-F238E27FC236}">
                <a16:creationId xmlns:a16="http://schemas.microsoft.com/office/drawing/2014/main" id="{E5E77877-E717-DBFC-8D84-D444170922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172616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Карта + то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2C2D21-A9CB-00F1-AE42-E302BA47AC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DAB01E3-2A91-1390-CE28-87F123CF13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644988" y="715606"/>
            <a:ext cx="16200000" cy="2160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D6A34EE-E400-C80B-BE83-999A27A3DA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542722" y="2464846"/>
            <a:ext cx="3479800" cy="2857500"/>
          </a:xfrm>
          <a:prstGeom prst="rect">
            <a:avLst/>
          </a:prstGeom>
        </p:spPr>
      </p:pic>
      <p:sp>
        <p:nvSpPr>
          <p:cNvPr id="4" name="Скругленный прямоугольник 12">
            <a:extLst>
              <a:ext uri="{FF2B5EF4-FFF2-40B4-BE49-F238E27FC236}">
                <a16:creationId xmlns:a16="http://schemas.microsoft.com/office/drawing/2014/main" id="{8F68302F-74C4-1F46-1272-39AB8B903E93}"/>
              </a:ext>
            </a:extLst>
          </p:cNvPr>
          <p:cNvSpPr/>
          <p:nvPr userDrawn="1"/>
        </p:nvSpPr>
        <p:spPr>
          <a:xfrm>
            <a:off x="720000" y="2119442"/>
            <a:ext cx="10800000" cy="10080000"/>
          </a:xfrm>
          <a:prstGeom prst="rect">
            <a:avLst/>
          </a:prstGeom>
          <a:solidFill>
            <a:schemeClr val="bg1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A5AA56-FDD3-01F3-AC6D-F5C47457FCC9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4FD08A7B-55E9-0F7F-D7D1-0A47B8291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388" y="720001"/>
            <a:ext cx="19800000" cy="14400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Montserrat Black" pitchFamily="2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74AD844-93AD-829B-7FB3-CAC4A3C0E8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0419" y="2464846"/>
            <a:ext cx="10179162" cy="9429750"/>
          </a:xfrm>
          <a:prstGeom prst="rect">
            <a:avLst/>
          </a:prstGeom>
        </p:spPr>
        <p:txBody>
          <a:bodyPr anchor="t"/>
          <a:lstStyle>
            <a:lvl1pPr marL="742950" indent="-742950">
              <a:lnSpc>
                <a:spcPct val="100000"/>
              </a:lnSpc>
              <a:buFont typeface="+mj-lt"/>
              <a:buAutoNum type="arabicPeriod"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Точка 1</a:t>
            </a:r>
          </a:p>
          <a:p>
            <a:pPr lvl="0"/>
            <a:r>
              <a:rPr lang="ru-RU" dirty="0"/>
              <a:t>Точка 2</a:t>
            </a:r>
          </a:p>
          <a:p>
            <a:pPr lvl="0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3B4133-69CD-5ED6-6D40-8388316A570A}"/>
              </a:ext>
            </a:extLst>
          </p:cNvPr>
          <p:cNvSpPr txBox="1"/>
          <p:nvPr userDrawn="1"/>
        </p:nvSpPr>
        <p:spPr>
          <a:xfrm>
            <a:off x="15699036" y="6184382"/>
            <a:ext cx="1183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31339"/>
                </a:solidFill>
                <a:latin typeface="Montserrat" panose="00000800000000000000" pitchFamily="2" charset="-52"/>
              </a:rPr>
              <a:t>СЗАО</a:t>
            </a:r>
            <a:endParaRPr lang="ru-RU" sz="2000" dirty="0">
              <a:solidFill>
                <a:srgbClr val="13133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98B18C-5C3E-7BEB-30EC-061D819BCB8B}"/>
              </a:ext>
            </a:extLst>
          </p:cNvPr>
          <p:cNvSpPr txBox="1"/>
          <p:nvPr userDrawn="1"/>
        </p:nvSpPr>
        <p:spPr>
          <a:xfrm>
            <a:off x="16353665" y="8528668"/>
            <a:ext cx="1183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31339"/>
                </a:solidFill>
                <a:latin typeface="Montserrat" panose="00000800000000000000" pitchFamily="2" charset="-52"/>
              </a:rPr>
              <a:t>ЗАО</a:t>
            </a:r>
            <a:endParaRPr lang="ru-RU" sz="2000" dirty="0">
              <a:solidFill>
                <a:srgbClr val="13133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25BC8D-F259-CD5A-5C68-5BB260778375}"/>
              </a:ext>
            </a:extLst>
          </p:cNvPr>
          <p:cNvSpPr txBox="1"/>
          <p:nvPr userDrawn="1"/>
        </p:nvSpPr>
        <p:spPr>
          <a:xfrm>
            <a:off x="17202129" y="5655985"/>
            <a:ext cx="1183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31339"/>
                </a:solidFill>
                <a:latin typeface="Montserrat" panose="00000800000000000000" pitchFamily="2" charset="-52"/>
              </a:rPr>
              <a:t>САО</a:t>
            </a:r>
            <a:endParaRPr lang="ru-RU" sz="2000" dirty="0">
              <a:solidFill>
                <a:srgbClr val="13133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A5DEEB-9BBA-F988-319E-18187B349A87}"/>
              </a:ext>
            </a:extLst>
          </p:cNvPr>
          <p:cNvSpPr txBox="1"/>
          <p:nvPr userDrawn="1"/>
        </p:nvSpPr>
        <p:spPr>
          <a:xfrm>
            <a:off x="18439741" y="4990202"/>
            <a:ext cx="1183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31339"/>
                </a:solidFill>
                <a:latin typeface="Montserrat" panose="00000800000000000000" pitchFamily="2" charset="-52"/>
              </a:rPr>
              <a:t>СВАО</a:t>
            </a:r>
            <a:endParaRPr lang="ru-RU" sz="2000" dirty="0">
              <a:solidFill>
                <a:srgbClr val="13133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786888-5C2B-574B-A1A1-02CA37BBB920}"/>
              </a:ext>
            </a:extLst>
          </p:cNvPr>
          <p:cNvSpPr txBox="1"/>
          <p:nvPr userDrawn="1"/>
        </p:nvSpPr>
        <p:spPr>
          <a:xfrm>
            <a:off x="20360945" y="5855822"/>
            <a:ext cx="1183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31339"/>
                </a:solidFill>
                <a:latin typeface="Montserrat" panose="00000800000000000000" pitchFamily="2" charset="-52"/>
              </a:rPr>
              <a:t>ВАО</a:t>
            </a:r>
            <a:endParaRPr lang="ru-RU" sz="2000" dirty="0">
              <a:solidFill>
                <a:srgbClr val="13133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8B9435-F64C-4F57-4442-0A90E7141175}"/>
              </a:ext>
            </a:extLst>
          </p:cNvPr>
          <p:cNvSpPr txBox="1"/>
          <p:nvPr userDrawn="1"/>
        </p:nvSpPr>
        <p:spPr>
          <a:xfrm>
            <a:off x="20216309" y="9144339"/>
            <a:ext cx="1183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31339"/>
                </a:solidFill>
                <a:latin typeface="Montserrat" panose="00000800000000000000" pitchFamily="2" charset="-52"/>
              </a:rPr>
              <a:t>ЮВАО</a:t>
            </a:r>
            <a:endParaRPr lang="ru-RU" sz="2000" dirty="0">
              <a:solidFill>
                <a:srgbClr val="13133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96DB94-E9B4-6C35-31B6-F427E995FC35}"/>
              </a:ext>
            </a:extLst>
          </p:cNvPr>
          <p:cNvSpPr txBox="1"/>
          <p:nvPr userDrawn="1"/>
        </p:nvSpPr>
        <p:spPr>
          <a:xfrm>
            <a:off x="18425349" y="6992346"/>
            <a:ext cx="1183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31339"/>
                </a:solidFill>
                <a:latin typeface="Montserrat" panose="00000800000000000000" pitchFamily="2" charset="-52"/>
              </a:rPr>
              <a:t>ЦАО</a:t>
            </a:r>
            <a:endParaRPr lang="ru-RU" sz="2000" dirty="0">
              <a:solidFill>
                <a:srgbClr val="131339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0C0B27-92A1-893B-6FA2-31D93E0C1042}"/>
              </a:ext>
            </a:extLst>
          </p:cNvPr>
          <p:cNvSpPr txBox="1"/>
          <p:nvPr userDrawn="1"/>
        </p:nvSpPr>
        <p:spPr>
          <a:xfrm>
            <a:off x="18877520" y="10395496"/>
            <a:ext cx="1183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31339"/>
                </a:solidFill>
                <a:latin typeface="Montserrat" panose="00000800000000000000" pitchFamily="2" charset="-52"/>
              </a:rPr>
              <a:t>ЮАО</a:t>
            </a:r>
            <a:endParaRPr lang="ru-RU" sz="2000" dirty="0">
              <a:solidFill>
                <a:srgbClr val="131339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C5ABD3-8556-0E76-2ADF-FD3A65D6B5E8}"/>
              </a:ext>
            </a:extLst>
          </p:cNvPr>
          <p:cNvSpPr txBox="1"/>
          <p:nvPr userDrawn="1"/>
        </p:nvSpPr>
        <p:spPr>
          <a:xfrm>
            <a:off x="17090884" y="10201382"/>
            <a:ext cx="1183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31339"/>
                </a:solidFill>
                <a:latin typeface="Montserrat" panose="00000800000000000000" pitchFamily="2" charset="-52"/>
              </a:rPr>
              <a:t>ЮЗАО</a:t>
            </a:r>
            <a:endParaRPr lang="ru-RU" sz="2000" dirty="0">
              <a:solidFill>
                <a:srgbClr val="131339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4A3D71-5700-AD65-B5A2-13EC1423C17F}"/>
              </a:ext>
            </a:extLst>
          </p:cNvPr>
          <p:cNvSpPr txBox="1"/>
          <p:nvPr userDrawn="1"/>
        </p:nvSpPr>
        <p:spPr>
          <a:xfrm>
            <a:off x="15305966" y="11533624"/>
            <a:ext cx="1183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131339"/>
                </a:solidFill>
                <a:latin typeface="Montserrat" panose="00000800000000000000" pitchFamily="2" charset="-52"/>
              </a:rPr>
              <a:t>ТиНАО</a:t>
            </a:r>
            <a:endParaRPr lang="ru-RU" sz="2000" dirty="0">
              <a:solidFill>
                <a:srgbClr val="13133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0DDC15-98AA-A4A0-A9D0-EBDC3F6E0B8C}"/>
              </a:ext>
            </a:extLst>
          </p:cNvPr>
          <p:cNvSpPr txBox="1"/>
          <p:nvPr userDrawn="1"/>
        </p:nvSpPr>
        <p:spPr>
          <a:xfrm>
            <a:off x="12586504" y="3493486"/>
            <a:ext cx="1183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131339"/>
                </a:solidFill>
                <a:latin typeface="Montserrat" panose="00000800000000000000" pitchFamily="2" charset="-52"/>
              </a:rPr>
              <a:t>ЗелАО</a:t>
            </a:r>
            <a:endParaRPr lang="ru-RU" sz="2000" dirty="0">
              <a:solidFill>
                <a:srgbClr val="131339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1EFCD7B-F8C8-70B9-9993-AA7BD64B565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1060000" y="900000"/>
            <a:ext cx="1080000" cy="1080000"/>
          </a:xfrm>
          <a:prstGeom prst="rect">
            <a:avLst/>
          </a:prstGeom>
        </p:spPr>
      </p:pic>
      <p:sp>
        <p:nvSpPr>
          <p:cNvPr id="3" name="Текст 11">
            <a:extLst>
              <a:ext uri="{FF2B5EF4-FFF2-40B4-BE49-F238E27FC236}">
                <a16:creationId xmlns:a16="http://schemas.microsoft.com/office/drawing/2014/main" id="{A5B36C94-A0BA-3CEB-D60A-DA680B96F7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95338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наком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8E55-FA8C-D3A6-E464-486C412DFE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4" name="Скругленный прямоугольник 12">
            <a:extLst>
              <a:ext uri="{FF2B5EF4-FFF2-40B4-BE49-F238E27FC236}">
                <a16:creationId xmlns:a16="http://schemas.microsoft.com/office/drawing/2014/main" id="{8F68302F-74C4-1F46-1272-39AB8B903E93}"/>
              </a:ext>
            </a:extLst>
          </p:cNvPr>
          <p:cNvSpPr/>
          <p:nvPr userDrawn="1"/>
        </p:nvSpPr>
        <p:spPr>
          <a:xfrm>
            <a:off x="720000" y="2160000"/>
            <a:ext cx="21600000" cy="10080000"/>
          </a:xfrm>
          <a:prstGeom prst="rect">
            <a:avLst/>
          </a:prstGeom>
          <a:solidFill>
            <a:schemeClr val="bg1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A5AA56-FDD3-01F3-AC6D-F5C47457FCC9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73152F3-D775-2033-95B4-CC8131CC32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34209" y="5432680"/>
            <a:ext cx="9360000" cy="1800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3600" b="0" i="0">
                <a:solidFill>
                  <a:srgbClr val="131339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85E69C81-B626-3988-FB9B-24039FF68D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31820" y="7622623"/>
            <a:ext cx="11079066" cy="1800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6000" b="1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19A672C9-ED0C-69A3-1540-A692E57AC1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8A22B1-CB9A-CCD4-19D9-15A5002039E3}"/>
              </a:ext>
            </a:extLst>
          </p:cNvPr>
          <p:cNvSpPr txBox="1"/>
          <p:nvPr userDrawn="1"/>
        </p:nvSpPr>
        <p:spPr>
          <a:xfrm>
            <a:off x="1079388" y="719607"/>
            <a:ext cx="19800000" cy="144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6000" b="1" i="0" dirty="0">
                <a:solidFill>
                  <a:schemeClr val="bg1"/>
                </a:solidFill>
                <a:latin typeface="Montserrat Black" pitchFamily="2" charset="0"/>
              </a:rPr>
              <a:t>ЗНАКОМСТВО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582F8E-5C92-A591-1507-12047A00C9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060000" y="900000"/>
            <a:ext cx="1080000" cy="1080000"/>
          </a:xfrm>
          <a:prstGeom prst="rect">
            <a:avLst/>
          </a:prstGeom>
        </p:spPr>
      </p:pic>
      <p:sp>
        <p:nvSpPr>
          <p:cNvPr id="3" name="Рисунок 11">
            <a:extLst>
              <a:ext uri="{FF2B5EF4-FFF2-40B4-BE49-F238E27FC236}">
                <a16:creationId xmlns:a16="http://schemas.microsoft.com/office/drawing/2014/main" id="{70CE8F37-E5A9-BB28-3020-B0ACCDCF86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20000" y="3599409"/>
            <a:ext cx="7200000" cy="7200395"/>
          </a:xfrm>
          <a:prstGeom prst="roundRect">
            <a:avLst/>
          </a:prstGeom>
          <a:ln w="76200">
            <a:noFill/>
          </a:ln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</a:defRPr>
            </a:lvl1pPr>
          </a:lstStyle>
          <a:p>
            <a:r>
              <a:rPr lang="ru-RU" dirty="0"/>
              <a:t>Место для фото/картинки</a:t>
            </a:r>
          </a:p>
        </p:txBody>
      </p:sp>
    </p:spTree>
    <p:extLst>
      <p:ext uri="{BB962C8B-B14F-4D97-AF65-F5344CB8AC3E}">
        <p14:creationId xmlns:p14="http://schemas.microsoft.com/office/powerpoint/2010/main" val="480895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BBF0E2-B832-BE42-3238-0EE46B9A15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4" name="Google Shape;420;p9">
            <a:extLst>
              <a:ext uri="{FF2B5EF4-FFF2-40B4-BE49-F238E27FC236}">
                <a16:creationId xmlns:a16="http://schemas.microsoft.com/office/drawing/2014/main" id="{53838E97-1FA0-8271-B89E-C4CE80137FEB}"/>
              </a:ext>
            </a:extLst>
          </p:cNvPr>
          <p:cNvSpPr/>
          <p:nvPr userDrawn="1"/>
        </p:nvSpPr>
        <p:spPr>
          <a:xfrm>
            <a:off x="719388" y="2160000"/>
            <a:ext cx="13679617" cy="504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333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21;p9">
            <a:extLst>
              <a:ext uri="{FF2B5EF4-FFF2-40B4-BE49-F238E27FC236}">
                <a16:creationId xmlns:a16="http://schemas.microsoft.com/office/drawing/2014/main" id="{3677E9CD-85CE-DB53-CF6D-6EABE28550F9}"/>
              </a:ext>
            </a:extLst>
          </p:cNvPr>
          <p:cNvSpPr/>
          <p:nvPr userDrawn="1"/>
        </p:nvSpPr>
        <p:spPr>
          <a:xfrm>
            <a:off x="720000" y="720001"/>
            <a:ext cx="13679617" cy="1440000"/>
          </a:xfrm>
          <a:prstGeom prst="rect">
            <a:avLst/>
          </a:prstGeom>
          <a:solidFill>
            <a:srgbClr val="3333AA"/>
          </a:solidFill>
          <a:ln w="76200" cap="flat" cmpd="sng">
            <a:solidFill>
              <a:srgbClr val="3333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22;p9">
            <a:extLst>
              <a:ext uri="{FF2B5EF4-FFF2-40B4-BE49-F238E27FC236}">
                <a16:creationId xmlns:a16="http://schemas.microsoft.com/office/drawing/2014/main" id="{C2ED6287-CC4F-CFE7-329D-BA60BA9D50EF}"/>
              </a:ext>
            </a:extLst>
          </p:cNvPr>
          <p:cNvSpPr/>
          <p:nvPr userDrawn="1"/>
        </p:nvSpPr>
        <p:spPr>
          <a:xfrm>
            <a:off x="719388" y="7200000"/>
            <a:ext cx="13679617" cy="504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CC99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23;p9">
            <a:extLst>
              <a:ext uri="{FF2B5EF4-FFF2-40B4-BE49-F238E27FC236}">
                <a16:creationId xmlns:a16="http://schemas.microsoft.com/office/drawing/2014/main" id="{BCA40583-4AB9-E7AB-F974-77D9F5B3CEFB}"/>
              </a:ext>
            </a:extLst>
          </p:cNvPr>
          <p:cNvSpPr/>
          <p:nvPr userDrawn="1"/>
        </p:nvSpPr>
        <p:spPr>
          <a:xfrm>
            <a:off x="720000" y="7200000"/>
            <a:ext cx="13679617" cy="1440000"/>
          </a:xfrm>
          <a:prstGeom prst="rect">
            <a:avLst/>
          </a:prstGeom>
          <a:solidFill>
            <a:srgbClr val="CC99FF"/>
          </a:solidFill>
          <a:ln w="76200" cap="flat" cmpd="sng">
            <a:solidFill>
              <a:srgbClr val="CC99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24;p9">
            <a:extLst>
              <a:ext uri="{FF2B5EF4-FFF2-40B4-BE49-F238E27FC236}">
                <a16:creationId xmlns:a16="http://schemas.microsoft.com/office/drawing/2014/main" id="{7BD95463-FC15-42CA-78B2-110E5198439C}"/>
              </a:ext>
            </a:extLst>
          </p:cNvPr>
          <p:cNvSpPr/>
          <p:nvPr userDrawn="1"/>
        </p:nvSpPr>
        <p:spPr>
          <a:xfrm>
            <a:off x="14399005" y="720000"/>
            <a:ext cx="7920000" cy="1152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25;p9">
            <a:extLst>
              <a:ext uri="{FF2B5EF4-FFF2-40B4-BE49-F238E27FC236}">
                <a16:creationId xmlns:a16="http://schemas.microsoft.com/office/drawing/2014/main" id="{5B00BD16-6DC8-0361-6901-28CFAA148124}"/>
              </a:ext>
            </a:extLst>
          </p:cNvPr>
          <p:cNvSpPr txBox="1"/>
          <p:nvPr userDrawn="1"/>
        </p:nvSpPr>
        <p:spPr>
          <a:xfrm>
            <a:off x="1080000" y="720000"/>
            <a:ext cx="1350061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</a:pPr>
            <a:r>
              <a:rPr lang="ru-RU" sz="6000" b="1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КОНТАКТЫ</a:t>
            </a:r>
            <a:endParaRPr sz="6000" b="1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3" name="Google Shape;430;p9">
            <a:extLst>
              <a:ext uri="{FF2B5EF4-FFF2-40B4-BE49-F238E27FC236}">
                <a16:creationId xmlns:a16="http://schemas.microsoft.com/office/drawing/2014/main" id="{6408C20C-FFC0-5C57-56BC-DA10AA51199D}"/>
              </a:ext>
            </a:extLst>
          </p:cNvPr>
          <p:cNvSpPr txBox="1"/>
          <p:nvPr userDrawn="1"/>
        </p:nvSpPr>
        <p:spPr>
          <a:xfrm>
            <a:off x="1080000" y="7199824"/>
            <a:ext cx="13498539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</a:pPr>
            <a:r>
              <a:rPr lang="ru-RU" sz="6000" b="1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МЫ НА СВЯЗИ</a:t>
            </a:r>
            <a:endParaRPr sz="6000" b="1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5" name="Google Shape;433;p9">
            <a:extLst>
              <a:ext uri="{FF2B5EF4-FFF2-40B4-BE49-F238E27FC236}">
                <a16:creationId xmlns:a16="http://schemas.microsoft.com/office/drawing/2014/main" id="{E1C1479D-D42E-7F37-5107-F41D45D6138D}"/>
              </a:ext>
            </a:extLst>
          </p:cNvPr>
          <p:cNvSpPr/>
          <p:nvPr userDrawn="1"/>
        </p:nvSpPr>
        <p:spPr>
          <a:xfrm>
            <a:off x="14400000" y="720001"/>
            <a:ext cx="7920000" cy="1439999"/>
          </a:xfrm>
          <a:prstGeom prst="rect">
            <a:avLst/>
          </a:prstGeom>
          <a:solidFill>
            <a:schemeClr val="accent2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439;p9">
            <a:extLst>
              <a:ext uri="{FF2B5EF4-FFF2-40B4-BE49-F238E27FC236}">
                <a16:creationId xmlns:a16="http://schemas.microsoft.com/office/drawing/2014/main" id="{23265FAD-580B-50D1-299B-B1AB0361FF93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1060000" y="898675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E9BB8BE-35E0-B4F0-49AC-E4C5E457F7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39388" y="10620000"/>
            <a:ext cx="1080000" cy="108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F34782C-9F1F-A008-4187-0C768DE6D8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439388" y="9180000"/>
            <a:ext cx="1080000" cy="1080000"/>
          </a:xfrm>
          <a:prstGeom prst="rect">
            <a:avLst/>
          </a:prstGeom>
        </p:spPr>
      </p:pic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0C7B4AA0-090D-0B51-FABE-6631AF37CA99}"/>
              </a:ext>
            </a:extLst>
          </p:cNvPr>
          <p:cNvSpPr txBox="1">
            <a:spLocks/>
          </p:cNvSpPr>
          <p:nvPr userDrawn="1"/>
        </p:nvSpPr>
        <p:spPr>
          <a:xfrm>
            <a:off x="14760000" y="720000"/>
            <a:ext cx="7560000" cy="14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6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  <a:t>КУРАТОР</a:t>
            </a:r>
            <a:endParaRPr lang="ru-RU" sz="6000" b="1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FF557B9-029C-72CE-A301-5731AAAB12D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5116400" y="10619046"/>
            <a:ext cx="1080000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2760585-FB62-FE69-5877-2DB62CB220C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5120000" y="9179221"/>
            <a:ext cx="1080000" cy="1080000"/>
          </a:xfrm>
          <a:prstGeom prst="rect">
            <a:avLst/>
          </a:prstGeom>
        </p:spPr>
      </p:pic>
      <p:sp>
        <p:nvSpPr>
          <p:cNvPr id="37" name="Текст 11">
            <a:extLst>
              <a:ext uri="{FF2B5EF4-FFF2-40B4-BE49-F238E27FC236}">
                <a16:creationId xmlns:a16="http://schemas.microsoft.com/office/drawing/2014/main" id="{EF46B3D7-AF69-80D5-DE0B-756CFB749E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20000" y="7199824"/>
            <a:ext cx="6480000" cy="144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1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id="{0CDC08AD-5F69-D719-95AD-9AD4D96DFF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60370" y="9179221"/>
            <a:ext cx="5040000" cy="107999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000" b="1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+7 (</a:t>
            </a:r>
            <a:r>
              <a:rPr lang="en-GB" dirty="0"/>
              <a:t>xxx</a:t>
            </a:r>
            <a:r>
              <a:rPr lang="ru-RU" dirty="0"/>
              <a:t>)</a:t>
            </a:r>
            <a:r>
              <a:rPr lang="en-GB" dirty="0"/>
              <a:t> xxx-xx-xx</a:t>
            </a:r>
            <a:endParaRPr lang="ru-RU" dirty="0"/>
          </a:p>
        </p:txBody>
      </p:sp>
      <p:sp>
        <p:nvSpPr>
          <p:cNvPr id="40" name="Текст 38">
            <a:extLst>
              <a:ext uri="{FF2B5EF4-FFF2-40B4-BE49-F238E27FC236}">
                <a16:creationId xmlns:a16="http://schemas.microsoft.com/office/drawing/2014/main" id="{9A933E77-B71F-871C-9E90-9A6C80F969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60370" y="10619046"/>
            <a:ext cx="5040000" cy="107999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000" b="1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Почта</a:t>
            </a:r>
          </a:p>
        </p:txBody>
      </p:sp>
      <p:sp>
        <p:nvSpPr>
          <p:cNvPr id="43" name="Текст 11">
            <a:extLst>
              <a:ext uri="{FF2B5EF4-FFF2-40B4-BE49-F238E27FC236}">
                <a16:creationId xmlns:a16="http://schemas.microsoft.com/office/drawing/2014/main" id="{5F3F1DEE-801A-C659-A834-FA09A2D2DD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8430" y="9179220"/>
            <a:ext cx="8640469" cy="1080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800" b="1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US" dirty="0"/>
              <a:t>+7 (495) 629-00-12</a:t>
            </a:r>
            <a:endParaRPr lang="ru-RU" dirty="0"/>
          </a:p>
        </p:txBody>
      </p:sp>
      <p:sp>
        <p:nvSpPr>
          <p:cNvPr id="44" name="Текст 11">
            <a:extLst>
              <a:ext uri="{FF2B5EF4-FFF2-40B4-BE49-F238E27FC236}">
                <a16:creationId xmlns:a16="http://schemas.microsoft.com/office/drawing/2014/main" id="{FF65066E-800F-F7B9-3FC7-274CF5AC50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8431" y="10619046"/>
            <a:ext cx="8640468" cy="1080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800" b="1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US" dirty="0" err="1"/>
              <a:t>partner@mosvolonter.ru</a:t>
            </a:r>
            <a:endParaRPr lang="ru-RU" dirty="0"/>
          </a:p>
        </p:txBody>
      </p:sp>
      <p:sp>
        <p:nvSpPr>
          <p:cNvPr id="45" name="Google Shape;426;p9">
            <a:extLst>
              <a:ext uri="{FF2B5EF4-FFF2-40B4-BE49-F238E27FC236}">
                <a16:creationId xmlns:a16="http://schemas.microsoft.com/office/drawing/2014/main" id="{D81226EB-D8DE-6FBD-65A0-98AACDD7C312}"/>
              </a:ext>
            </a:extLst>
          </p:cNvPr>
          <p:cNvSpPr/>
          <p:nvPr userDrawn="1"/>
        </p:nvSpPr>
        <p:spPr>
          <a:xfrm>
            <a:off x="1439388" y="2879825"/>
            <a:ext cx="2880000" cy="2880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1313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27;p9">
            <a:extLst>
              <a:ext uri="{FF2B5EF4-FFF2-40B4-BE49-F238E27FC236}">
                <a16:creationId xmlns:a16="http://schemas.microsoft.com/office/drawing/2014/main" id="{8331F072-C2B8-4417-F356-4B4EED4925DE}"/>
              </a:ext>
            </a:extLst>
          </p:cNvPr>
          <p:cNvSpPr/>
          <p:nvPr userDrawn="1"/>
        </p:nvSpPr>
        <p:spPr>
          <a:xfrm>
            <a:off x="6119426" y="2880000"/>
            <a:ext cx="2880000" cy="2880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1313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28;p9">
            <a:extLst>
              <a:ext uri="{FF2B5EF4-FFF2-40B4-BE49-F238E27FC236}">
                <a16:creationId xmlns:a16="http://schemas.microsoft.com/office/drawing/2014/main" id="{27398F21-DB1A-D864-6844-FE05183342FE}"/>
              </a:ext>
            </a:extLst>
          </p:cNvPr>
          <p:cNvSpPr/>
          <p:nvPr userDrawn="1"/>
        </p:nvSpPr>
        <p:spPr>
          <a:xfrm>
            <a:off x="10799464" y="2880000"/>
            <a:ext cx="2880000" cy="2880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1313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4CC3B12-B042-256A-4C35-CD1F6FAD81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529034" y="2969654"/>
            <a:ext cx="2700000" cy="2700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056E70A-632E-6458-8C1F-3E79F1963DC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208431" y="2969654"/>
            <a:ext cx="2700000" cy="27000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A267C1F-830C-9874-5798-8E2B9D27D3D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0889464" y="2969654"/>
            <a:ext cx="2700000" cy="2700000"/>
          </a:xfrm>
          <a:prstGeom prst="rect">
            <a:avLst/>
          </a:prstGeom>
        </p:spPr>
      </p:pic>
      <p:sp>
        <p:nvSpPr>
          <p:cNvPr id="51" name="Текст 11">
            <a:extLst>
              <a:ext uri="{FF2B5EF4-FFF2-40B4-BE49-F238E27FC236}">
                <a16:creationId xmlns:a16="http://schemas.microsoft.com/office/drawing/2014/main" id="{7EEC047B-6A2D-42E1-51A5-41D452B971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8394" y="6120000"/>
            <a:ext cx="4319253" cy="108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800" b="1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US" dirty="0" err="1"/>
              <a:t>mosvolonter.ru</a:t>
            </a:r>
            <a:endParaRPr lang="ru-RU" dirty="0"/>
          </a:p>
        </p:txBody>
      </p:sp>
      <p:sp>
        <p:nvSpPr>
          <p:cNvPr id="52" name="Текст 11">
            <a:extLst>
              <a:ext uri="{FF2B5EF4-FFF2-40B4-BE49-F238E27FC236}">
                <a16:creationId xmlns:a16="http://schemas.microsoft.com/office/drawing/2014/main" id="{3E850E73-DD78-9868-8FFA-83F0CA270E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18431" y="6120000"/>
            <a:ext cx="2880000" cy="108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800" b="1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US" dirty="0" err="1"/>
              <a:t>mosvolonter</a:t>
            </a:r>
            <a:endParaRPr lang="ru-RU" dirty="0"/>
          </a:p>
        </p:txBody>
      </p:sp>
      <p:sp>
        <p:nvSpPr>
          <p:cNvPr id="53" name="Текст 11">
            <a:extLst>
              <a:ext uri="{FF2B5EF4-FFF2-40B4-BE49-F238E27FC236}">
                <a16:creationId xmlns:a16="http://schemas.microsoft.com/office/drawing/2014/main" id="{6046D1ED-E15A-EC5A-9D04-7888E6F381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798010" y="6120000"/>
            <a:ext cx="2880000" cy="108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800" b="1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US" dirty="0" err="1"/>
              <a:t>mosvol</a:t>
            </a:r>
            <a:endParaRPr lang="ru-RU" dirty="0"/>
          </a:p>
        </p:txBody>
      </p:sp>
      <p:sp>
        <p:nvSpPr>
          <p:cNvPr id="3" name="Рисунок 11">
            <a:extLst>
              <a:ext uri="{FF2B5EF4-FFF2-40B4-BE49-F238E27FC236}">
                <a16:creationId xmlns:a16="http://schemas.microsoft.com/office/drawing/2014/main" id="{6678C4E7-37D3-7649-D13F-EDFB8AA72AC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6740000" y="2879478"/>
            <a:ext cx="3600000" cy="3600000"/>
          </a:xfrm>
          <a:prstGeom prst="roundRect">
            <a:avLst/>
          </a:prstGeom>
          <a:ln w="76200">
            <a:noFill/>
          </a:ln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</a:defRPr>
            </a:lvl1pPr>
          </a:lstStyle>
          <a:p>
            <a:r>
              <a:rPr lang="ru-RU" dirty="0"/>
              <a:t>Место для фото/картинки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EB43BE4A-0837-96FC-E0C5-0E76481F2A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4096913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5E9312-9DAF-CE5A-CF6E-2128F41AF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4" name="Google Shape;420;p9">
            <a:extLst>
              <a:ext uri="{FF2B5EF4-FFF2-40B4-BE49-F238E27FC236}">
                <a16:creationId xmlns:a16="http://schemas.microsoft.com/office/drawing/2014/main" id="{53838E97-1FA0-8271-B89E-C4CE80137FEB}"/>
              </a:ext>
            </a:extLst>
          </p:cNvPr>
          <p:cNvSpPr/>
          <p:nvPr userDrawn="1"/>
        </p:nvSpPr>
        <p:spPr>
          <a:xfrm>
            <a:off x="719388" y="2160000"/>
            <a:ext cx="13679617" cy="504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333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21;p9">
            <a:extLst>
              <a:ext uri="{FF2B5EF4-FFF2-40B4-BE49-F238E27FC236}">
                <a16:creationId xmlns:a16="http://schemas.microsoft.com/office/drawing/2014/main" id="{3677E9CD-85CE-DB53-CF6D-6EABE28550F9}"/>
              </a:ext>
            </a:extLst>
          </p:cNvPr>
          <p:cNvSpPr/>
          <p:nvPr userDrawn="1"/>
        </p:nvSpPr>
        <p:spPr>
          <a:xfrm>
            <a:off x="720000" y="720001"/>
            <a:ext cx="13679617" cy="1440000"/>
          </a:xfrm>
          <a:prstGeom prst="rect">
            <a:avLst/>
          </a:prstGeom>
          <a:solidFill>
            <a:srgbClr val="3333AA"/>
          </a:solidFill>
          <a:ln w="76200" cap="flat" cmpd="sng">
            <a:solidFill>
              <a:srgbClr val="3333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22;p9">
            <a:extLst>
              <a:ext uri="{FF2B5EF4-FFF2-40B4-BE49-F238E27FC236}">
                <a16:creationId xmlns:a16="http://schemas.microsoft.com/office/drawing/2014/main" id="{C2ED6287-CC4F-CFE7-329D-BA60BA9D50EF}"/>
              </a:ext>
            </a:extLst>
          </p:cNvPr>
          <p:cNvSpPr/>
          <p:nvPr userDrawn="1"/>
        </p:nvSpPr>
        <p:spPr>
          <a:xfrm>
            <a:off x="719388" y="7200000"/>
            <a:ext cx="13679617" cy="504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CC99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23;p9">
            <a:extLst>
              <a:ext uri="{FF2B5EF4-FFF2-40B4-BE49-F238E27FC236}">
                <a16:creationId xmlns:a16="http://schemas.microsoft.com/office/drawing/2014/main" id="{BCA40583-4AB9-E7AB-F974-77D9F5B3CEFB}"/>
              </a:ext>
            </a:extLst>
          </p:cNvPr>
          <p:cNvSpPr/>
          <p:nvPr userDrawn="1"/>
        </p:nvSpPr>
        <p:spPr>
          <a:xfrm>
            <a:off x="720000" y="7200000"/>
            <a:ext cx="13679617" cy="1440000"/>
          </a:xfrm>
          <a:prstGeom prst="rect">
            <a:avLst/>
          </a:prstGeom>
          <a:solidFill>
            <a:srgbClr val="CC99FF"/>
          </a:solidFill>
          <a:ln w="76200" cap="flat" cmpd="sng">
            <a:solidFill>
              <a:srgbClr val="CC99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24;p9">
            <a:extLst>
              <a:ext uri="{FF2B5EF4-FFF2-40B4-BE49-F238E27FC236}">
                <a16:creationId xmlns:a16="http://schemas.microsoft.com/office/drawing/2014/main" id="{7BD95463-FC15-42CA-78B2-110E5198439C}"/>
              </a:ext>
            </a:extLst>
          </p:cNvPr>
          <p:cNvSpPr/>
          <p:nvPr userDrawn="1"/>
        </p:nvSpPr>
        <p:spPr>
          <a:xfrm>
            <a:off x="14399005" y="720000"/>
            <a:ext cx="7920000" cy="1152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25;p9">
            <a:extLst>
              <a:ext uri="{FF2B5EF4-FFF2-40B4-BE49-F238E27FC236}">
                <a16:creationId xmlns:a16="http://schemas.microsoft.com/office/drawing/2014/main" id="{5B00BD16-6DC8-0361-6901-28CFAA148124}"/>
              </a:ext>
            </a:extLst>
          </p:cNvPr>
          <p:cNvSpPr txBox="1"/>
          <p:nvPr userDrawn="1"/>
        </p:nvSpPr>
        <p:spPr>
          <a:xfrm>
            <a:off x="1079999" y="720000"/>
            <a:ext cx="1332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</a:pPr>
            <a:r>
              <a:rPr lang="ru-RU" sz="6000" b="1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КОНТАКТЫ</a:t>
            </a:r>
            <a:endParaRPr sz="6000" b="1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3" name="Google Shape;430;p9">
            <a:extLst>
              <a:ext uri="{FF2B5EF4-FFF2-40B4-BE49-F238E27FC236}">
                <a16:creationId xmlns:a16="http://schemas.microsoft.com/office/drawing/2014/main" id="{6408C20C-FFC0-5C57-56BC-DA10AA51199D}"/>
              </a:ext>
            </a:extLst>
          </p:cNvPr>
          <p:cNvSpPr txBox="1"/>
          <p:nvPr userDrawn="1"/>
        </p:nvSpPr>
        <p:spPr>
          <a:xfrm>
            <a:off x="1080000" y="7199824"/>
            <a:ext cx="1332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</a:pPr>
            <a:r>
              <a:rPr lang="ru-RU" sz="6000" b="1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МЫ НА СВЯЗИ</a:t>
            </a:r>
            <a:endParaRPr sz="6000" b="1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5" name="Google Shape;433;p9">
            <a:extLst>
              <a:ext uri="{FF2B5EF4-FFF2-40B4-BE49-F238E27FC236}">
                <a16:creationId xmlns:a16="http://schemas.microsoft.com/office/drawing/2014/main" id="{E1C1479D-D42E-7F37-5107-F41D45D6138D}"/>
              </a:ext>
            </a:extLst>
          </p:cNvPr>
          <p:cNvSpPr/>
          <p:nvPr userDrawn="1"/>
        </p:nvSpPr>
        <p:spPr>
          <a:xfrm>
            <a:off x="14400000" y="720001"/>
            <a:ext cx="7920000" cy="1439999"/>
          </a:xfrm>
          <a:prstGeom prst="rect">
            <a:avLst/>
          </a:prstGeom>
          <a:solidFill>
            <a:schemeClr val="accent2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439;p9">
            <a:extLst>
              <a:ext uri="{FF2B5EF4-FFF2-40B4-BE49-F238E27FC236}">
                <a16:creationId xmlns:a16="http://schemas.microsoft.com/office/drawing/2014/main" id="{23265FAD-580B-50D1-299B-B1AB0361FF93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1060000" y="898675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E9BB8BE-35E0-B4F0-49AC-E4C5E457F7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39388" y="10620000"/>
            <a:ext cx="1080000" cy="108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F34782C-9F1F-A008-4187-0C768DE6D8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439388" y="9180000"/>
            <a:ext cx="1080000" cy="1080000"/>
          </a:xfrm>
          <a:prstGeom prst="rect">
            <a:avLst/>
          </a:prstGeom>
        </p:spPr>
      </p:pic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0C7B4AA0-090D-0B51-FABE-6631AF37CA99}"/>
              </a:ext>
            </a:extLst>
          </p:cNvPr>
          <p:cNvSpPr txBox="1">
            <a:spLocks/>
          </p:cNvSpPr>
          <p:nvPr userDrawn="1"/>
        </p:nvSpPr>
        <p:spPr>
          <a:xfrm>
            <a:off x="14760000" y="720000"/>
            <a:ext cx="7610631" cy="14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6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  <a:t>КУРАТОРЫ</a:t>
            </a:r>
            <a:endParaRPr lang="ru-RU" sz="6000" b="1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FF557B9-029C-72CE-A301-5731AAAB12D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5120000" y="6209827"/>
            <a:ext cx="720000" cy="72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2760585-FB62-FE69-5877-2DB62CB220C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5120000" y="5130173"/>
            <a:ext cx="720000" cy="720000"/>
          </a:xfrm>
          <a:prstGeom prst="rect">
            <a:avLst/>
          </a:prstGeom>
        </p:spPr>
      </p:pic>
      <p:sp>
        <p:nvSpPr>
          <p:cNvPr id="39" name="Текст 38">
            <a:extLst>
              <a:ext uri="{FF2B5EF4-FFF2-40B4-BE49-F238E27FC236}">
                <a16:creationId xmlns:a16="http://schemas.microsoft.com/office/drawing/2014/main" id="{0CDC08AD-5F69-D719-95AD-9AD4D96DFF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199005" y="5130173"/>
            <a:ext cx="5401365" cy="720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800" b="1" i="0"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+7 (</a:t>
            </a:r>
            <a:r>
              <a:rPr lang="en-GB" dirty="0"/>
              <a:t>xxx</a:t>
            </a:r>
            <a:r>
              <a:rPr lang="ru-RU" dirty="0"/>
              <a:t>)</a:t>
            </a:r>
            <a:r>
              <a:rPr lang="en-GB" dirty="0"/>
              <a:t> xxx-xx-xx</a:t>
            </a:r>
            <a:endParaRPr lang="ru-RU" dirty="0"/>
          </a:p>
        </p:txBody>
      </p:sp>
      <p:sp>
        <p:nvSpPr>
          <p:cNvPr id="40" name="Текст 38">
            <a:extLst>
              <a:ext uri="{FF2B5EF4-FFF2-40B4-BE49-F238E27FC236}">
                <a16:creationId xmlns:a16="http://schemas.microsoft.com/office/drawing/2014/main" id="{9A933E77-B71F-871C-9E90-9A6C80F969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8928" y="6209827"/>
            <a:ext cx="5401442" cy="720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800" b="1" i="0"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Почта</a:t>
            </a:r>
          </a:p>
        </p:txBody>
      </p:sp>
      <p:sp>
        <p:nvSpPr>
          <p:cNvPr id="26" name="Текст 11">
            <a:extLst>
              <a:ext uri="{FF2B5EF4-FFF2-40B4-BE49-F238E27FC236}">
                <a16:creationId xmlns:a16="http://schemas.microsoft.com/office/drawing/2014/main" id="{A8BE29C5-1B99-3B31-30C7-418C3F748A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278317" y="2789826"/>
            <a:ext cx="4321684" cy="1980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800" b="1" i="0">
                <a:solidFill>
                  <a:srgbClr val="333366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</p:txBody>
      </p:sp>
      <p:sp>
        <p:nvSpPr>
          <p:cNvPr id="36" name="Google Shape;426;p9">
            <a:extLst>
              <a:ext uri="{FF2B5EF4-FFF2-40B4-BE49-F238E27FC236}">
                <a16:creationId xmlns:a16="http://schemas.microsoft.com/office/drawing/2014/main" id="{324041AE-88D2-5AF9-71EC-C0CE7284F53D}"/>
              </a:ext>
            </a:extLst>
          </p:cNvPr>
          <p:cNvSpPr/>
          <p:nvPr userDrawn="1"/>
        </p:nvSpPr>
        <p:spPr>
          <a:xfrm>
            <a:off x="1439388" y="2879825"/>
            <a:ext cx="2880000" cy="2880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1313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427;p9">
            <a:extLst>
              <a:ext uri="{FF2B5EF4-FFF2-40B4-BE49-F238E27FC236}">
                <a16:creationId xmlns:a16="http://schemas.microsoft.com/office/drawing/2014/main" id="{8893104C-CC0E-FC8A-FEAB-6113330C5AEB}"/>
              </a:ext>
            </a:extLst>
          </p:cNvPr>
          <p:cNvSpPr/>
          <p:nvPr userDrawn="1"/>
        </p:nvSpPr>
        <p:spPr>
          <a:xfrm>
            <a:off x="6119426" y="2880000"/>
            <a:ext cx="2880000" cy="2880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1313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28;p9">
            <a:extLst>
              <a:ext uri="{FF2B5EF4-FFF2-40B4-BE49-F238E27FC236}">
                <a16:creationId xmlns:a16="http://schemas.microsoft.com/office/drawing/2014/main" id="{AEC12BFE-6632-21D0-BACE-CC23BC9F08A2}"/>
              </a:ext>
            </a:extLst>
          </p:cNvPr>
          <p:cNvSpPr/>
          <p:nvPr userDrawn="1"/>
        </p:nvSpPr>
        <p:spPr>
          <a:xfrm>
            <a:off x="10799464" y="2880000"/>
            <a:ext cx="2880000" cy="2880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1313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BC4CB1E-A22B-78E7-02E4-CC8CB360B0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529034" y="2969654"/>
            <a:ext cx="2700000" cy="27000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B2E22D2-2BE0-0C07-F2F6-9934BBFB8AF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208431" y="2969654"/>
            <a:ext cx="2700000" cy="270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C187C94-C8B8-534D-71F6-8BDEB7B21FE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0889464" y="2969654"/>
            <a:ext cx="2700000" cy="2700000"/>
          </a:xfrm>
          <a:prstGeom prst="rect">
            <a:avLst/>
          </a:prstGeom>
        </p:spPr>
      </p:pic>
      <p:sp>
        <p:nvSpPr>
          <p:cNvPr id="45" name="Текст 38">
            <a:extLst>
              <a:ext uri="{FF2B5EF4-FFF2-40B4-BE49-F238E27FC236}">
                <a16:creationId xmlns:a16="http://schemas.microsoft.com/office/drawing/2014/main" id="{F1724A83-D4D9-5F77-2E64-E766A28046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99464" y="6120000"/>
            <a:ext cx="2878546" cy="108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800" b="1" i="0">
                <a:latin typeface="Montserrat" pitchFamily="2" charset="0"/>
              </a:defRPr>
            </a:lvl1pPr>
          </a:lstStyle>
          <a:p>
            <a:pPr lvl="0"/>
            <a:r>
              <a:rPr lang="en-US" dirty="0" err="1"/>
              <a:t>mosvol</a:t>
            </a:r>
            <a:endParaRPr lang="ru-RU" dirty="0"/>
          </a:p>
        </p:txBody>
      </p:sp>
      <p:sp>
        <p:nvSpPr>
          <p:cNvPr id="46" name="Текст 38">
            <a:extLst>
              <a:ext uri="{FF2B5EF4-FFF2-40B4-BE49-F238E27FC236}">
                <a16:creationId xmlns:a16="http://schemas.microsoft.com/office/drawing/2014/main" id="{382E76E4-A34B-31C7-87B8-FA68812F28A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0000" y="6120000"/>
            <a:ext cx="2878546" cy="108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800" b="1" i="0">
                <a:latin typeface="Montserrat" pitchFamily="2" charset="0"/>
              </a:defRPr>
            </a:lvl1pPr>
          </a:lstStyle>
          <a:p>
            <a:pPr lvl="0"/>
            <a:r>
              <a:rPr lang="en-US" dirty="0" err="1"/>
              <a:t>mosvolonter</a:t>
            </a:r>
            <a:endParaRPr lang="ru-RU" dirty="0"/>
          </a:p>
        </p:txBody>
      </p:sp>
      <p:sp>
        <p:nvSpPr>
          <p:cNvPr id="47" name="Текст 38">
            <a:extLst>
              <a:ext uri="{FF2B5EF4-FFF2-40B4-BE49-F238E27FC236}">
                <a16:creationId xmlns:a16="http://schemas.microsoft.com/office/drawing/2014/main" id="{671F095B-C8C4-E119-E5F7-1354FF38D80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8393" y="6120000"/>
            <a:ext cx="4332738" cy="108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800" b="1" i="0">
                <a:latin typeface="Montserrat" pitchFamily="2" charset="0"/>
              </a:defRPr>
            </a:lvl1pPr>
          </a:lstStyle>
          <a:p>
            <a:pPr lvl="0"/>
            <a:r>
              <a:rPr lang="en-US" dirty="0" err="1"/>
              <a:t>mosvolonter.ru</a:t>
            </a:r>
            <a:endParaRPr lang="ru-RU" dirty="0"/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A09AAFA-7A6F-EB8C-091E-0CFE5320012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5120000" y="10890173"/>
            <a:ext cx="720000" cy="72000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42299E5-BBD6-CFA0-5556-26397D9B41E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5120000" y="9810173"/>
            <a:ext cx="720000" cy="720000"/>
          </a:xfrm>
          <a:prstGeom prst="rect">
            <a:avLst/>
          </a:prstGeom>
        </p:spPr>
      </p:pic>
      <p:sp>
        <p:nvSpPr>
          <p:cNvPr id="69" name="Текст 38">
            <a:extLst>
              <a:ext uri="{FF2B5EF4-FFF2-40B4-BE49-F238E27FC236}">
                <a16:creationId xmlns:a16="http://schemas.microsoft.com/office/drawing/2014/main" id="{E56E743B-8806-7EE7-3333-606D88E7E46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199005" y="9810173"/>
            <a:ext cx="5401365" cy="720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800" b="1" i="0"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+7 (</a:t>
            </a:r>
            <a:r>
              <a:rPr lang="en-GB" dirty="0"/>
              <a:t>xxx</a:t>
            </a:r>
            <a:r>
              <a:rPr lang="ru-RU" dirty="0"/>
              <a:t>)</a:t>
            </a:r>
            <a:r>
              <a:rPr lang="en-GB" dirty="0"/>
              <a:t> xxx-xx-xx</a:t>
            </a:r>
            <a:endParaRPr lang="ru-RU" dirty="0"/>
          </a:p>
        </p:txBody>
      </p:sp>
      <p:sp>
        <p:nvSpPr>
          <p:cNvPr id="70" name="Текст 38">
            <a:extLst>
              <a:ext uri="{FF2B5EF4-FFF2-40B4-BE49-F238E27FC236}">
                <a16:creationId xmlns:a16="http://schemas.microsoft.com/office/drawing/2014/main" id="{25C9A58A-BFE0-36AF-0A59-DB87893829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198928" y="10890173"/>
            <a:ext cx="5401442" cy="720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800" b="1" i="0"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Почта</a:t>
            </a:r>
          </a:p>
        </p:txBody>
      </p:sp>
      <p:sp>
        <p:nvSpPr>
          <p:cNvPr id="71" name="Текст 11">
            <a:extLst>
              <a:ext uri="{FF2B5EF4-FFF2-40B4-BE49-F238E27FC236}">
                <a16:creationId xmlns:a16="http://schemas.microsoft.com/office/drawing/2014/main" id="{BFECD821-DFC7-3117-B81A-2C03426560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460000" y="7470173"/>
            <a:ext cx="4140000" cy="1980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800" b="1" i="0">
                <a:solidFill>
                  <a:srgbClr val="333366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</p:txBody>
      </p:sp>
      <p:sp>
        <p:nvSpPr>
          <p:cNvPr id="73" name="Текст 38">
            <a:extLst>
              <a:ext uri="{FF2B5EF4-FFF2-40B4-BE49-F238E27FC236}">
                <a16:creationId xmlns:a16="http://schemas.microsoft.com/office/drawing/2014/main" id="{C3C93ADE-5BB2-480C-CA48-41FD73C52E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80000" y="9180000"/>
            <a:ext cx="8638900" cy="1080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800" b="1" i="0"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+7 (495) 629-00-12</a:t>
            </a:r>
          </a:p>
        </p:txBody>
      </p:sp>
      <p:sp>
        <p:nvSpPr>
          <p:cNvPr id="74" name="Текст 38">
            <a:extLst>
              <a:ext uri="{FF2B5EF4-FFF2-40B4-BE49-F238E27FC236}">
                <a16:creationId xmlns:a16="http://schemas.microsoft.com/office/drawing/2014/main" id="{D8308E23-3991-8F6F-05B6-6025B47626E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79999" y="10620000"/>
            <a:ext cx="8639693" cy="10800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800" b="1" i="0">
                <a:latin typeface="Montserrat" pitchFamily="2" charset="0"/>
              </a:defRPr>
            </a:lvl1pPr>
          </a:lstStyle>
          <a:p>
            <a:pPr lvl="0"/>
            <a:r>
              <a:rPr lang="en-US" dirty="0" err="1"/>
              <a:t>partner@mosvolonter.ru</a:t>
            </a:r>
            <a:endParaRPr lang="ru-RU" dirty="0"/>
          </a:p>
        </p:txBody>
      </p:sp>
      <p:sp>
        <p:nvSpPr>
          <p:cNvPr id="3" name="Рисунок 11">
            <a:extLst>
              <a:ext uri="{FF2B5EF4-FFF2-40B4-BE49-F238E27FC236}">
                <a16:creationId xmlns:a16="http://schemas.microsoft.com/office/drawing/2014/main" id="{9DEDCE29-356B-BFD8-3FE4-0A38112EBD8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120000" y="2789654"/>
            <a:ext cx="1980000" cy="1980000"/>
          </a:xfrm>
          <a:prstGeom prst="roundRect">
            <a:avLst/>
          </a:prstGeom>
          <a:ln w="76200">
            <a:noFill/>
          </a:ln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</a:defRPr>
            </a:lvl1pPr>
          </a:lstStyle>
          <a:p>
            <a:r>
              <a:rPr lang="ru-RU" dirty="0"/>
              <a:t>Место для фото/картинки</a:t>
            </a:r>
          </a:p>
        </p:txBody>
      </p:sp>
      <p:sp>
        <p:nvSpPr>
          <p:cNvPr id="11" name="Рисунок 11">
            <a:extLst>
              <a:ext uri="{FF2B5EF4-FFF2-40B4-BE49-F238E27FC236}">
                <a16:creationId xmlns:a16="http://schemas.microsoft.com/office/drawing/2014/main" id="{D0F3B3DD-14A7-F399-819A-09AF1512E3F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5120000" y="7470173"/>
            <a:ext cx="1980000" cy="1980000"/>
          </a:xfrm>
          <a:prstGeom prst="roundRect">
            <a:avLst/>
          </a:prstGeom>
          <a:ln w="76200">
            <a:noFill/>
          </a:ln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</a:defRPr>
            </a:lvl1pPr>
          </a:lstStyle>
          <a:p>
            <a:r>
              <a:rPr lang="ru-RU" dirty="0"/>
              <a:t>Место для фото/картинки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753D6BA-F0F2-72B1-3F67-39917A6863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712360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589F52-7C66-8E7C-DC2C-E6FD991802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2AAAF8F-2FCD-7488-8ADC-1901BE9DEC78}"/>
              </a:ext>
            </a:extLst>
          </p:cNvPr>
          <p:cNvSpPr/>
          <p:nvPr userDrawn="1"/>
        </p:nvSpPr>
        <p:spPr>
          <a:xfrm>
            <a:off x="719388" y="2159996"/>
            <a:ext cx="13679617" cy="5040000"/>
          </a:xfrm>
          <a:prstGeom prst="rect">
            <a:avLst/>
          </a:prstGeom>
          <a:solidFill>
            <a:schemeClr val="bg1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5ECB32D-D3BB-549E-3D8B-52AFA133585E}"/>
              </a:ext>
            </a:extLst>
          </p:cNvPr>
          <p:cNvSpPr/>
          <p:nvPr userDrawn="1"/>
        </p:nvSpPr>
        <p:spPr>
          <a:xfrm>
            <a:off x="719388" y="7200000"/>
            <a:ext cx="13679617" cy="5040000"/>
          </a:xfrm>
          <a:prstGeom prst="rect">
            <a:avLst/>
          </a:prstGeom>
          <a:solidFill>
            <a:schemeClr val="bg1"/>
          </a:solidFill>
          <a:ln w="7620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14EF6CD-09B3-9354-1C67-6937FA3FA6D7}"/>
              </a:ext>
            </a:extLst>
          </p:cNvPr>
          <p:cNvSpPr/>
          <p:nvPr userDrawn="1"/>
        </p:nvSpPr>
        <p:spPr>
          <a:xfrm>
            <a:off x="720000" y="720001"/>
            <a:ext cx="13679617" cy="144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088E1CB-74C1-1397-DC1D-16B9E2BD6921}"/>
              </a:ext>
            </a:extLst>
          </p:cNvPr>
          <p:cNvSpPr txBox="1">
            <a:spLocks/>
          </p:cNvSpPr>
          <p:nvPr userDrawn="1"/>
        </p:nvSpPr>
        <p:spPr>
          <a:xfrm>
            <a:off x="1080000" y="720000"/>
            <a:ext cx="21239388" cy="14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6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  <a:t>КОНТАКТЫ</a:t>
            </a:r>
            <a:endParaRPr lang="ru-RU" sz="6000" b="1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3B0EC4-38BF-D19F-5A98-DB87A93585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39388" y="10620000"/>
            <a:ext cx="1080000" cy="108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F565CC9-0F72-21A4-EB12-E3734B37D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39388" y="9180000"/>
            <a:ext cx="1080000" cy="1080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B9B099A-EC33-2E03-C4F3-2B8B82118AA3}"/>
              </a:ext>
            </a:extLst>
          </p:cNvPr>
          <p:cNvSpPr/>
          <p:nvPr userDrawn="1"/>
        </p:nvSpPr>
        <p:spPr>
          <a:xfrm>
            <a:off x="720000" y="7200000"/>
            <a:ext cx="13679617" cy="1440000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89AAD8E7-464D-8E53-1332-4A95806A5AAE}"/>
              </a:ext>
            </a:extLst>
          </p:cNvPr>
          <p:cNvSpPr txBox="1">
            <a:spLocks/>
          </p:cNvSpPr>
          <p:nvPr userDrawn="1"/>
        </p:nvSpPr>
        <p:spPr>
          <a:xfrm>
            <a:off x="1080000" y="7200000"/>
            <a:ext cx="13318007" cy="14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6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  <a:t>МЫ НА СВЯЗИ</a:t>
            </a:r>
            <a:endParaRPr lang="ru-RU" sz="6000" b="1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FC3AC36-89B7-C06E-A2A5-F256F0B778D8}"/>
              </a:ext>
            </a:extLst>
          </p:cNvPr>
          <p:cNvSpPr txBox="1">
            <a:spLocks/>
          </p:cNvSpPr>
          <p:nvPr userDrawn="1"/>
        </p:nvSpPr>
        <p:spPr>
          <a:xfrm>
            <a:off x="2880000" y="9180000"/>
            <a:ext cx="11519617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2800"/>
              <a:buFont typeface="Montserrat"/>
              <a:buNone/>
            </a:pPr>
            <a:r>
              <a:rPr lang="ru-RU" sz="4400" b="1" u="none" strike="noStrike" cap="none" dirty="0">
                <a:solidFill>
                  <a:srgbClr val="333366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+</a:t>
            </a:r>
            <a:r>
              <a:rPr lang="ru-RU" sz="4400" b="1" dirty="0">
                <a:solidFill>
                  <a:srgbClr val="333366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7 (499) 722-69-90</a:t>
            </a:r>
            <a:endParaRPr lang="ru-RU" sz="4400" b="1" u="none" strike="noStrike" cap="none" dirty="0">
              <a:solidFill>
                <a:srgbClr val="333366"/>
              </a:solidFill>
              <a:latin typeface="Montserrat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9CA3DAF5-AF5E-DBD0-B147-2395A6C479B7}"/>
              </a:ext>
            </a:extLst>
          </p:cNvPr>
          <p:cNvSpPr txBox="1">
            <a:spLocks/>
          </p:cNvSpPr>
          <p:nvPr userDrawn="1"/>
        </p:nvSpPr>
        <p:spPr>
          <a:xfrm>
            <a:off x="2880000" y="10620000"/>
            <a:ext cx="11519617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4400" b="1" dirty="0" err="1">
                <a:solidFill>
                  <a:srgbClr val="333366"/>
                </a:solidFill>
                <a:latin typeface="Montserrat" pitchFamily="2" charset="0"/>
              </a:rPr>
              <a:t>p</a:t>
            </a:r>
            <a:r>
              <a:rPr lang="en-US" sz="4400" b="1" dirty="0" err="1">
                <a:solidFill>
                  <a:srgbClr val="333366"/>
                </a:solidFill>
                <a:latin typeface="Montserrat" pitchFamily="2" charset="0"/>
              </a:rPr>
              <a:t>artner@mosvolonter.ru</a:t>
            </a:r>
            <a:endParaRPr lang="ru-RU" sz="4400" b="1" dirty="0">
              <a:solidFill>
                <a:srgbClr val="333366"/>
              </a:solidFill>
              <a:latin typeface="Montserrat" pitchFamily="2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6A5738A-D726-D4BB-4C8D-1CFDF6FBC6A0}"/>
              </a:ext>
            </a:extLst>
          </p:cNvPr>
          <p:cNvSpPr/>
          <p:nvPr userDrawn="1"/>
        </p:nvSpPr>
        <p:spPr>
          <a:xfrm>
            <a:off x="14400000" y="720000"/>
            <a:ext cx="7920000" cy="1152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FC41461-D810-A44B-1163-710B21183D68}"/>
              </a:ext>
            </a:extLst>
          </p:cNvPr>
          <p:cNvSpPr/>
          <p:nvPr userDrawn="1"/>
        </p:nvSpPr>
        <p:spPr>
          <a:xfrm>
            <a:off x="14400000" y="720001"/>
            <a:ext cx="7920000" cy="3239652"/>
          </a:xfrm>
          <a:prstGeom prst="rect">
            <a:avLst/>
          </a:prstGeom>
          <a:solidFill>
            <a:srgbClr val="66CC99"/>
          </a:solidFill>
          <a:ln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1DCDE67A-9E88-86FF-089A-496190332BE8}"/>
              </a:ext>
            </a:extLst>
          </p:cNvPr>
          <p:cNvSpPr txBox="1">
            <a:spLocks/>
          </p:cNvSpPr>
          <p:nvPr userDrawn="1"/>
        </p:nvSpPr>
        <p:spPr>
          <a:xfrm>
            <a:off x="14800908" y="720000"/>
            <a:ext cx="7560000" cy="3239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6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  <a:t>СТАТЬ</a:t>
            </a:r>
            <a:br>
              <a:rPr lang="ru-RU" sz="6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</a:br>
            <a:r>
              <a:rPr lang="ru-RU" sz="6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  <a:t>ПАРТНЁРОМ</a:t>
            </a:r>
            <a:br>
              <a:rPr lang="ru-RU" sz="6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</a:br>
            <a:r>
              <a:rPr lang="ru-RU" sz="6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  <a:t>УЖЕ СЕГОДНЯ</a:t>
            </a:r>
            <a:endParaRPr lang="ru-RU" sz="6000" b="1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03E7163-BDE5-8DF4-BA82-BC6ACA7DD4D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1060000" y="898675"/>
            <a:ext cx="1080000" cy="108000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EF06596-4547-652B-2B07-2BDEC0FC078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5300000" y="5039826"/>
            <a:ext cx="6120000" cy="6120000"/>
          </a:xfrm>
          <a:prstGeom prst="rect">
            <a:avLst/>
          </a:prstGeom>
        </p:spPr>
      </p:pic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352E743D-F586-CF78-649A-E1A4A823B3C5}"/>
              </a:ext>
            </a:extLst>
          </p:cNvPr>
          <p:cNvSpPr/>
          <p:nvPr userDrawn="1"/>
        </p:nvSpPr>
        <p:spPr>
          <a:xfrm>
            <a:off x="15120000" y="4860000"/>
            <a:ext cx="6480000" cy="6480000"/>
          </a:xfrm>
          <a:prstGeom prst="roundRect">
            <a:avLst/>
          </a:prstGeom>
          <a:noFill/>
          <a:ln w="114300">
            <a:solidFill>
              <a:srgbClr val="33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Google Shape;426;p9">
            <a:extLst>
              <a:ext uri="{FF2B5EF4-FFF2-40B4-BE49-F238E27FC236}">
                <a16:creationId xmlns:a16="http://schemas.microsoft.com/office/drawing/2014/main" id="{4F400797-068D-0DF8-F932-68BDC152657D}"/>
              </a:ext>
            </a:extLst>
          </p:cNvPr>
          <p:cNvSpPr/>
          <p:nvPr userDrawn="1"/>
        </p:nvSpPr>
        <p:spPr>
          <a:xfrm>
            <a:off x="1439388" y="2879825"/>
            <a:ext cx="2880000" cy="2880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1313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27;p9">
            <a:extLst>
              <a:ext uri="{FF2B5EF4-FFF2-40B4-BE49-F238E27FC236}">
                <a16:creationId xmlns:a16="http://schemas.microsoft.com/office/drawing/2014/main" id="{900E78AB-5D3F-2731-D9C9-75D86ECDF560}"/>
              </a:ext>
            </a:extLst>
          </p:cNvPr>
          <p:cNvSpPr/>
          <p:nvPr userDrawn="1"/>
        </p:nvSpPr>
        <p:spPr>
          <a:xfrm>
            <a:off x="6119426" y="2880000"/>
            <a:ext cx="2880000" cy="2880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1313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28;p9">
            <a:extLst>
              <a:ext uri="{FF2B5EF4-FFF2-40B4-BE49-F238E27FC236}">
                <a16:creationId xmlns:a16="http://schemas.microsoft.com/office/drawing/2014/main" id="{71CD7993-23FB-DEE7-9491-4AD0261F5EB2}"/>
              </a:ext>
            </a:extLst>
          </p:cNvPr>
          <p:cNvSpPr/>
          <p:nvPr userDrawn="1"/>
        </p:nvSpPr>
        <p:spPr>
          <a:xfrm>
            <a:off x="10799464" y="2880000"/>
            <a:ext cx="2880000" cy="28800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1313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3A622A-FD94-08EB-7819-112B66520B9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529034" y="2969654"/>
            <a:ext cx="2700000" cy="270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8FDE9D-9ED6-A68F-CCAC-1D927C8C193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208431" y="2969654"/>
            <a:ext cx="2700000" cy="270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D2A6AB-8E0A-7DFC-F018-97DF71E5814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889464" y="2969654"/>
            <a:ext cx="2700000" cy="2700000"/>
          </a:xfrm>
          <a:prstGeom prst="rect">
            <a:avLst/>
          </a:prstGeom>
        </p:spPr>
      </p:pic>
      <p:sp>
        <p:nvSpPr>
          <p:cNvPr id="13" name="Текст 38">
            <a:extLst>
              <a:ext uri="{FF2B5EF4-FFF2-40B4-BE49-F238E27FC236}">
                <a16:creationId xmlns:a16="http://schemas.microsoft.com/office/drawing/2014/main" id="{39D41418-34C8-2289-7AEE-10AB062AA7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99464" y="6120000"/>
            <a:ext cx="2878546" cy="108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800" b="1" i="0">
                <a:latin typeface="Montserrat" pitchFamily="2" charset="0"/>
              </a:defRPr>
            </a:lvl1pPr>
          </a:lstStyle>
          <a:p>
            <a:pPr lvl="0"/>
            <a:r>
              <a:rPr lang="en-US" dirty="0" err="1"/>
              <a:t>mosvol</a:t>
            </a:r>
            <a:endParaRPr lang="ru-RU" dirty="0"/>
          </a:p>
        </p:txBody>
      </p:sp>
      <p:sp>
        <p:nvSpPr>
          <p:cNvPr id="15" name="Текст 38">
            <a:extLst>
              <a:ext uri="{FF2B5EF4-FFF2-40B4-BE49-F238E27FC236}">
                <a16:creationId xmlns:a16="http://schemas.microsoft.com/office/drawing/2014/main" id="{31C4572B-0E05-807C-F041-87CFC44EAB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0000" y="6120000"/>
            <a:ext cx="2878546" cy="108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800" b="1" i="0">
                <a:latin typeface="Montserrat" pitchFamily="2" charset="0"/>
              </a:defRPr>
            </a:lvl1pPr>
          </a:lstStyle>
          <a:p>
            <a:pPr lvl="0"/>
            <a:r>
              <a:rPr lang="en-US" dirty="0" err="1"/>
              <a:t>mosvolonter</a:t>
            </a:r>
            <a:endParaRPr lang="ru-RU" dirty="0"/>
          </a:p>
        </p:txBody>
      </p:sp>
      <p:sp>
        <p:nvSpPr>
          <p:cNvPr id="19" name="Текст 38">
            <a:extLst>
              <a:ext uri="{FF2B5EF4-FFF2-40B4-BE49-F238E27FC236}">
                <a16:creationId xmlns:a16="http://schemas.microsoft.com/office/drawing/2014/main" id="{95DEE374-8177-8B26-50BE-D1BAB9B612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8393" y="6120000"/>
            <a:ext cx="4332738" cy="108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800" b="1" i="0">
                <a:latin typeface="Montserrat" pitchFamily="2" charset="0"/>
              </a:defRPr>
            </a:lvl1pPr>
          </a:lstStyle>
          <a:p>
            <a:pPr lvl="0"/>
            <a:r>
              <a:rPr lang="en-US" dirty="0" err="1"/>
              <a:t>mosvolonter.ru</a:t>
            </a:r>
            <a:endParaRPr lang="ru-RU" dirty="0"/>
          </a:p>
        </p:txBody>
      </p:sp>
      <p:sp>
        <p:nvSpPr>
          <p:cNvPr id="2" name="Текст 11">
            <a:extLst>
              <a:ext uri="{FF2B5EF4-FFF2-40B4-BE49-F238E27FC236}">
                <a16:creationId xmlns:a16="http://schemas.microsoft.com/office/drawing/2014/main" id="{1D36CE3F-006B-DA80-1042-49F1202C6B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59598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Кон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D6C3F7-EB24-623B-D1F5-6F6307640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086066"/>
            <a:ext cx="23040000" cy="987428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63DD210-8E3C-B0C7-2602-5B10D1442FC1}"/>
              </a:ext>
            </a:extLst>
          </p:cNvPr>
          <p:cNvSpPr/>
          <p:nvPr userDrawn="1"/>
        </p:nvSpPr>
        <p:spPr>
          <a:xfrm>
            <a:off x="612" y="3085716"/>
            <a:ext cx="23040000" cy="9874284"/>
          </a:xfrm>
          <a:prstGeom prst="rect">
            <a:avLst/>
          </a:prstGeom>
          <a:solidFill>
            <a:srgbClr val="13133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87410B3F-B690-9F11-712C-06A85CE7786B}"/>
              </a:ext>
            </a:extLst>
          </p:cNvPr>
          <p:cNvSpPr txBox="1">
            <a:spLocks/>
          </p:cNvSpPr>
          <p:nvPr userDrawn="1"/>
        </p:nvSpPr>
        <p:spPr>
          <a:xfrm>
            <a:off x="1260000" y="10620000"/>
            <a:ext cx="8460000" cy="2340000"/>
          </a:xfrm>
          <a:prstGeom prst="rect">
            <a:avLst/>
          </a:prstGeom>
          <a:effectLst>
            <a:outerShdw blurRad="1270000" algn="ctr" rotWithShape="0">
              <a:srgbClr val="3333AA"/>
            </a:outerShdw>
          </a:effectLst>
        </p:spPr>
        <p:txBody>
          <a:bodyPr vert="horz" lIns="182868" tIns="91434" rIns="182868" bIns="91434" rtlCol="0" anchor="t">
            <a:noAutofit/>
          </a:bodyPr>
          <a:lstStyle>
            <a:lvl1pPr marL="0" indent="0" algn="ctr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None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itchFamily="2" charset="0"/>
              </a:rPr>
              <a:t>Ваш, </a:t>
            </a:r>
            <a:r>
              <a:rPr lang="ru-RU" sz="3600" b="1" dirty="0" err="1">
                <a:solidFill>
                  <a:schemeClr val="bg1"/>
                </a:solidFill>
                <a:latin typeface="Montserrat" pitchFamily="2" charset="0"/>
              </a:rPr>
              <a:t>Мосволонтёр</a:t>
            </a:r>
            <a:endParaRPr lang="ru-RU" sz="3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A31A5D10-BA59-407E-4760-5F6A30087203}"/>
              </a:ext>
            </a:extLst>
          </p:cNvPr>
          <p:cNvSpPr txBox="1">
            <a:spLocks/>
          </p:cNvSpPr>
          <p:nvPr userDrawn="1"/>
        </p:nvSpPr>
        <p:spPr>
          <a:xfrm>
            <a:off x="6165169" y="10350175"/>
            <a:ext cx="989357" cy="1170175"/>
          </a:xfrm>
          <a:prstGeom prst="rect">
            <a:avLst/>
          </a:prstGeom>
          <a:effectLst>
            <a:outerShdw blurRad="1270000" algn="ctr" rotWithShape="0">
              <a:srgbClr val="3333AA"/>
            </a:outerShdw>
          </a:effectLst>
        </p:spPr>
        <p:txBody>
          <a:bodyPr vert="horz" lIns="182868" tIns="91434" rIns="182868" bIns="91434" rtlCol="0" anchor="t">
            <a:noAutofit/>
          </a:bodyPr>
          <a:lstStyle>
            <a:lvl1pPr marL="0" indent="0" algn="ctr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None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7200" b="0" i="0" u="none" strike="noStrike" dirty="0">
                <a:solidFill>
                  <a:schemeClr val="bg1"/>
                </a:solidFill>
                <a:effectLst/>
                <a:latin typeface="Roboto" panose="020F0502020204030204" pitchFamily="34" charset="0"/>
              </a:rPr>
              <a:t>♡</a:t>
            </a:r>
            <a:endParaRPr lang="ru-RU" sz="72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4031F468-6BED-C0B4-D21D-0B45C5333511}"/>
              </a:ext>
            </a:extLst>
          </p:cNvPr>
          <p:cNvSpPr txBox="1">
            <a:spLocks/>
          </p:cNvSpPr>
          <p:nvPr userDrawn="1"/>
        </p:nvSpPr>
        <p:spPr>
          <a:xfrm>
            <a:off x="1260000" y="4680000"/>
            <a:ext cx="21239388" cy="5939650"/>
          </a:xfrm>
          <a:prstGeom prst="rect">
            <a:avLst/>
          </a:prstGeom>
          <a:effectLst>
            <a:outerShdw blurRad="1270000" algn="ctr" rotWithShape="0">
              <a:srgbClr val="3333AA"/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8000" b="1" dirty="0">
                <a:solidFill>
                  <a:schemeClr val="bg1"/>
                </a:solidFill>
                <a:latin typeface="Montserrat Black" pitchFamily="2" charset="0"/>
              </a:rPr>
              <a:t>СПАСИБО,</a:t>
            </a:r>
            <a:br>
              <a:rPr lang="ru-RU" sz="8000" b="1" dirty="0">
                <a:solidFill>
                  <a:schemeClr val="bg1"/>
                </a:solidFill>
                <a:latin typeface="Montserrat Black" pitchFamily="2" charset="0"/>
              </a:rPr>
            </a:br>
            <a:r>
              <a:rPr lang="ru-RU" sz="8000" b="1" dirty="0">
                <a:solidFill>
                  <a:schemeClr val="bg1"/>
                </a:solidFill>
                <a:latin typeface="Montserrat Black" pitchFamily="2" charset="0"/>
              </a:rPr>
              <a:t>ЧТО ДЕЛАЕТЕ</a:t>
            </a:r>
            <a:br>
              <a:rPr lang="ru-RU" sz="8000" b="1" dirty="0">
                <a:solidFill>
                  <a:schemeClr val="bg1"/>
                </a:solidFill>
                <a:latin typeface="Montserrat Black" pitchFamily="2" charset="0"/>
              </a:rPr>
            </a:br>
            <a:r>
              <a:rPr lang="ru-RU" sz="8000" b="1" dirty="0">
                <a:solidFill>
                  <a:schemeClr val="bg1"/>
                </a:solidFill>
                <a:latin typeface="Montserrat Black" pitchFamily="2" charset="0"/>
              </a:rPr>
              <a:t>МИР ДОБРЕЕ</a:t>
            </a:r>
            <a:br>
              <a:rPr lang="ru-RU" sz="8000" b="1" dirty="0">
                <a:solidFill>
                  <a:schemeClr val="bg1"/>
                </a:solidFill>
                <a:latin typeface="Montserrat Black" pitchFamily="2" charset="0"/>
              </a:rPr>
            </a:br>
            <a:r>
              <a:rPr lang="ru-RU" sz="8000" b="1" dirty="0">
                <a:solidFill>
                  <a:schemeClr val="bg1"/>
                </a:solidFill>
                <a:latin typeface="Montserrat Black" pitchFamily="2" charset="0"/>
              </a:rPr>
              <a:t>ВМЕСТЕ С НАМИ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8F5204-A2B8-009D-F259-78A39FDF87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00180" y="1080000"/>
            <a:ext cx="2121430" cy="108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E3CA25-F411-4D46-FA6D-29DF66ABA1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242250" y="1163910"/>
            <a:ext cx="2357140" cy="90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9959E1-B21D-B9E4-EFA9-CFD51C96F9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690479" y="990000"/>
            <a:ext cx="2482901" cy="117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ACF557-ECF9-51EC-1EA9-B3381E087A9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260000" y="1080000"/>
            <a:ext cx="448363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3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наком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37FD9C-0ED3-3B50-0DFF-2F99BD1FE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4" name="Скругленный прямоугольник 12">
            <a:extLst>
              <a:ext uri="{FF2B5EF4-FFF2-40B4-BE49-F238E27FC236}">
                <a16:creationId xmlns:a16="http://schemas.microsoft.com/office/drawing/2014/main" id="{8F68302F-74C4-1F46-1272-39AB8B903E93}"/>
              </a:ext>
            </a:extLst>
          </p:cNvPr>
          <p:cNvSpPr/>
          <p:nvPr userDrawn="1"/>
        </p:nvSpPr>
        <p:spPr>
          <a:xfrm>
            <a:off x="720000" y="2160000"/>
            <a:ext cx="21600000" cy="10080000"/>
          </a:xfrm>
          <a:prstGeom prst="rect">
            <a:avLst/>
          </a:prstGeom>
          <a:solidFill>
            <a:schemeClr val="bg1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A5AA56-FDD3-01F3-AC6D-F5C47457FCC9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3333AA"/>
          </a:solidFill>
          <a:ln w="76200">
            <a:solidFill>
              <a:srgbClr val="333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73152F3-D775-2033-95B4-CC8131CC32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0" y="10350000"/>
            <a:ext cx="7907210" cy="180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85E69C81-B626-3988-FB9B-24039FF68D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0" y="8640000"/>
            <a:ext cx="6468566" cy="144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8C0684-F687-EEDD-A906-9566B469A493}"/>
              </a:ext>
            </a:extLst>
          </p:cNvPr>
          <p:cNvSpPr txBox="1"/>
          <p:nvPr userDrawn="1"/>
        </p:nvSpPr>
        <p:spPr>
          <a:xfrm>
            <a:off x="1079388" y="719607"/>
            <a:ext cx="19800000" cy="144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6000" b="1" i="0" dirty="0">
                <a:solidFill>
                  <a:schemeClr val="bg1"/>
                </a:solidFill>
                <a:latin typeface="Montserrat Black" pitchFamily="2" charset="0"/>
              </a:rPr>
              <a:t>ЗНАКОМСТВО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F64EF2F2-4A60-9EC0-1B2E-BABF265B7D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40000" y="10350000"/>
            <a:ext cx="7920000" cy="180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0" i="0">
                <a:solidFill>
                  <a:srgbClr val="131339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73330D32-A399-7C7B-BD18-7849CC1AB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60000" y="8640000"/>
            <a:ext cx="6480000" cy="1440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044BAF-447E-C842-6414-403CFE50DF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060000" y="900000"/>
            <a:ext cx="1080000" cy="1080000"/>
          </a:xfrm>
          <a:prstGeom prst="rect">
            <a:avLst/>
          </a:prstGeom>
        </p:spPr>
      </p:pic>
      <p:sp>
        <p:nvSpPr>
          <p:cNvPr id="6" name="Рисунок 11">
            <a:extLst>
              <a:ext uri="{FF2B5EF4-FFF2-40B4-BE49-F238E27FC236}">
                <a16:creationId xmlns:a16="http://schemas.microsoft.com/office/drawing/2014/main" id="{03928FB1-2173-5A95-80C0-7645FD0F2B4F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140000" y="2878474"/>
            <a:ext cx="5399704" cy="5400000"/>
          </a:xfrm>
          <a:prstGeom prst="roundRect">
            <a:avLst/>
          </a:prstGeom>
          <a:ln w="76200">
            <a:noFill/>
          </a:ln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</a:defRPr>
            </a:lvl1pPr>
          </a:lstStyle>
          <a:p>
            <a:r>
              <a:rPr lang="ru-RU" dirty="0"/>
              <a:t>Место для фото/картинки</a:t>
            </a:r>
          </a:p>
        </p:txBody>
      </p:sp>
      <p:sp>
        <p:nvSpPr>
          <p:cNvPr id="14" name="Рисунок 11">
            <a:extLst>
              <a:ext uri="{FF2B5EF4-FFF2-40B4-BE49-F238E27FC236}">
                <a16:creationId xmlns:a16="http://schemas.microsoft.com/office/drawing/2014/main" id="{33B49453-F9A3-8056-64B7-DC050A36A97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3500148" y="2878474"/>
            <a:ext cx="5399704" cy="5400000"/>
          </a:xfrm>
          <a:prstGeom prst="roundRect">
            <a:avLst/>
          </a:prstGeom>
          <a:ln w="76200">
            <a:noFill/>
          </a:ln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bg1">
                    <a:lumMod val="65000"/>
                  </a:schemeClr>
                </a:solidFill>
                <a:latin typeface="Montserrat Medium" pitchFamily="2" charset="0"/>
              </a:defRPr>
            </a:lvl1pPr>
          </a:lstStyle>
          <a:p>
            <a:r>
              <a:rPr lang="ru-RU" dirty="0"/>
              <a:t>Место для фото/картинки</a:t>
            </a:r>
          </a:p>
        </p:txBody>
      </p:sp>
      <p:sp>
        <p:nvSpPr>
          <p:cNvPr id="3" name="Текст 11">
            <a:extLst>
              <a:ext uri="{FF2B5EF4-FFF2-40B4-BE49-F238E27FC236}">
                <a16:creationId xmlns:a16="http://schemas.microsoft.com/office/drawing/2014/main" id="{4E815E8C-18BD-F027-18CD-5DE8B39B1B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28384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висы_Экосистема «Мосволонтёр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896FB4-5D24-D781-78F4-8DEDB873C3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10" name="Google Shape;169;p8">
            <a:extLst>
              <a:ext uri="{FF2B5EF4-FFF2-40B4-BE49-F238E27FC236}">
                <a16:creationId xmlns:a16="http://schemas.microsoft.com/office/drawing/2014/main" id="{F17F9314-C6F0-DB63-F15B-25FB599F70D7}"/>
              </a:ext>
            </a:extLst>
          </p:cNvPr>
          <p:cNvSpPr/>
          <p:nvPr userDrawn="1"/>
        </p:nvSpPr>
        <p:spPr>
          <a:xfrm>
            <a:off x="11699342" y="2520000"/>
            <a:ext cx="10620000" cy="1080000"/>
          </a:xfrm>
          <a:prstGeom prst="rect">
            <a:avLst/>
          </a:prstGeom>
          <a:solidFill>
            <a:srgbClr val="FF9966"/>
          </a:solidFill>
          <a:ln w="76200" cap="flat" cmpd="sng">
            <a:solidFill>
              <a:srgbClr val="FF9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64;p8">
            <a:extLst>
              <a:ext uri="{FF2B5EF4-FFF2-40B4-BE49-F238E27FC236}">
                <a16:creationId xmlns:a16="http://schemas.microsoft.com/office/drawing/2014/main" id="{9FE4E25D-E4CA-E915-E9D1-B246F4A78F64}"/>
              </a:ext>
            </a:extLst>
          </p:cNvPr>
          <p:cNvSpPr/>
          <p:nvPr userDrawn="1"/>
        </p:nvSpPr>
        <p:spPr>
          <a:xfrm>
            <a:off x="11699391" y="3599999"/>
            <a:ext cx="10620000" cy="864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9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72775" tIns="86375" rIns="172775" bIns="86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426" b="0" i="0" u="none" strike="noStrike" cap="none">
              <a:solidFill>
                <a:srgbClr val="F2ECF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69;p8">
            <a:extLst>
              <a:ext uri="{FF2B5EF4-FFF2-40B4-BE49-F238E27FC236}">
                <a16:creationId xmlns:a16="http://schemas.microsoft.com/office/drawing/2014/main" id="{3DFC93B7-1483-B129-09DB-44795DB50756}"/>
              </a:ext>
            </a:extLst>
          </p:cNvPr>
          <p:cNvSpPr/>
          <p:nvPr userDrawn="1"/>
        </p:nvSpPr>
        <p:spPr>
          <a:xfrm>
            <a:off x="719951" y="2520000"/>
            <a:ext cx="10620000" cy="1080000"/>
          </a:xfrm>
          <a:prstGeom prst="rect">
            <a:avLst/>
          </a:prstGeom>
          <a:solidFill>
            <a:srgbClr val="66CC99"/>
          </a:solidFill>
          <a:ln w="76200" cap="flat" cmpd="sng">
            <a:solidFill>
              <a:srgbClr val="66CC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64;p8">
            <a:extLst>
              <a:ext uri="{FF2B5EF4-FFF2-40B4-BE49-F238E27FC236}">
                <a16:creationId xmlns:a16="http://schemas.microsoft.com/office/drawing/2014/main" id="{78ED7811-ED95-5DCE-D05F-EE64609EA873}"/>
              </a:ext>
            </a:extLst>
          </p:cNvPr>
          <p:cNvSpPr/>
          <p:nvPr userDrawn="1"/>
        </p:nvSpPr>
        <p:spPr>
          <a:xfrm>
            <a:off x="720000" y="3599999"/>
            <a:ext cx="10620000" cy="864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66CC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72775" tIns="86375" rIns="172775" bIns="86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426" b="0" i="0" u="none" strike="noStrike" cap="none">
              <a:solidFill>
                <a:srgbClr val="F2ECF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8B90445-9DFB-1FDB-7F01-C738CF15EE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060000" y="899775"/>
            <a:ext cx="1080000" cy="1080000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283C2410-EEEB-E537-608B-660B9F4C6B92}"/>
              </a:ext>
            </a:extLst>
          </p:cNvPr>
          <p:cNvSpPr txBox="1">
            <a:spLocks/>
          </p:cNvSpPr>
          <p:nvPr userDrawn="1"/>
        </p:nvSpPr>
        <p:spPr>
          <a:xfrm>
            <a:off x="719902" y="2520000"/>
            <a:ext cx="10619997" cy="1080000"/>
          </a:xfrm>
          <a:prstGeom prst="rect">
            <a:avLst/>
          </a:prstGeom>
        </p:spPr>
        <p:txBody>
          <a:bodyPr vert="horz" lIns="182868" tIns="91434" rIns="182868" bIns="91434" rtlCol="0" anchor="ctr">
            <a:noAutofit/>
          </a:bodyPr>
          <a:lstStyle>
            <a:lvl1pPr marL="0" indent="0" algn="ctr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None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latin typeface="Montserrat" pitchFamily="2" charset="0"/>
              </a:rPr>
              <a:t>АУДИТОРИЯ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D26EFAD-980D-71F2-0357-563085586C78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6666CC"/>
          </a:solidFill>
          <a:ln w="76200">
            <a:solidFill>
              <a:srgbClr val="66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818B158-8397-98B8-F865-F995AF036095}"/>
              </a:ext>
            </a:extLst>
          </p:cNvPr>
          <p:cNvSpPr txBox="1">
            <a:spLocks/>
          </p:cNvSpPr>
          <p:nvPr userDrawn="1"/>
        </p:nvSpPr>
        <p:spPr>
          <a:xfrm>
            <a:off x="1080000" y="720000"/>
            <a:ext cx="21239388" cy="14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 Black"/>
              <a:buNone/>
            </a:pPr>
            <a:r>
              <a:rPr lang="ru-RU" sz="6000" b="1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ЭКОСИСТЕМА «МОСВОЛОНТЁР»</a:t>
            </a:r>
            <a:endParaRPr lang="ru-RU" sz="6000" b="1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5" name="Подзаголовок 2">
            <a:extLst>
              <a:ext uri="{FF2B5EF4-FFF2-40B4-BE49-F238E27FC236}">
                <a16:creationId xmlns:a16="http://schemas.microsoft.com/office/drawing/2014/main" id="{FDFA3DC8-4535-A66C-7C13-2BF915996243}"/>
              </a:ext>
            </a:extLst>
          </p:cNvPr>
          <p:cNvSpPr txBox="1">
            <a:spLocks/>
          </p:cNvSpPr>
          <p:nvPr userDrawn="1"/>
        </p:nvSpPr>
        <p:spPr>
          <a:xfrm>
            <a:off x="11699240" y="2477083"/>
            <a:ext cx="10619997" cy="1170684"/>
          </a:xfrm>
          <a:prstGeom prst="rect">
            <a:avLst/>
          </a:prstGeom>
        </p:spPr>
        <p:txBody>
          <a:bodyPr vert="horz" lIns="182868" tIns="91434" rIns="182868" bIns="91434" rtlCol="0" anchor="ctr">
            <a:noAutofit/>
          </a:bodyPr>
          <a:lstStyle>
            <a:lvl1pPr marL="0" indent="0" algn="ctr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None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chemeClr val="bg1"/>
                </a:solidFill>
                <a:latin typeface="Montserrat" pitchFamily="2" charset="0"/>
              </a:rPr>
              <a:t>СИСТЕМА СЕРВИСОВ</a:t>
            </a:r>
          </a:p>
        </p:txBody>
      </p:sp>
      <p:sp>
        <p:nvSpPr>
          <p:cNvPr id="26" name="Google Shape;156;p5">
            <a:extLst>
              <a:ext uri="{FF2B5EF4-FFF2-40B4-BE49-F238E27FC236}">
                <a16:creationId xmlns:a16="http://schemas.microsoft.com/office/drawing/2014/main" id="{FDF2B6C1-6639-F52A-0C31-6BFA6E55267E}"/>
              </a:ext>
            </a:extLst>
          </p:cNvPr>
          <p:cNvSpPr txBox="1"/>
          <p:nvPr userDrawn="1"/>
        </p:nvSpPr>
        <p:spPr>
          <a:xfrm>
            <a:off x="2519898" y="7154788"/>
            <a:ext cx="8820000" cy="1187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>
              <a:buClr>
                <a:srgbClr val="20124D"/>
              </a:buClr>
              <a:buSzPts val="2800"/>
            </a:pPr>
            <a:r>
              <a:rPr lang="en-US" sz="3600" b="1" dirty="0">
                <a:solidFill>
                  <a:srgbClr val="66CC99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>&gt;2 200</a:t>
            </a:r>
            <a:r>
              <a:rPr lang="ru-RU" sz="2800" b="1" dirty="0">
                <a:solidFill>
                  <a:srgbClr val="66CC99"/>
                </a:solidFill>
                <a:latin typeface="Montserrat Medium"/>
                <a:ea typeface="Montserrat"/>
                <a:cs typeface="Montserrat"/>
                <a:sym typeface="Montserrat Medium"/>
              </a:rPr>
              <a:t> </a:t>
            </a: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организаций-партнёров</a:t>
            </a:r>
            <a:b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вовлечённых в </a:t>
            </a:r>
            <a:r>
              <a:rPr lang="ru-RU" sz="2800" dirty="0" err="1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волонтёрство</a:t>
            </a:r>
            <a:endParaRPr sz="2800" dirty="0">
              <a:solidFill>
                <a:srgbClr val="1313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7" name="Google Shape;154;p5">
            <a:extLst>
              <a:ext uri="{FF2B5EF4-FFF2-40B4-BE49-F238E27FC236}">
                <a16:creationId xmlns:a16="http://schemas.microsoft.com/office/drawing/2014/main" id="{768FD1B6-79F5-2E61-5839-08B407CE7DA7}"/>
              </a:ext>
            </a:extLst>
          </p:cNvPr>
          <p:cNvSpPr txBox="1"/>
          <p:nvPr userDrawn="1"/>
        </p:nvSpPr>
        <p:spPr>
          <a:xfrm>
            <a:off x="2519898" y="8774892"/>
            <a:ext cx="882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</a:pPr>
            <a:r>
              <a:rPr lang="en-US" sz="3600" b="1" dirty="0">
                <a:solidFill>
                  <a:srgbClr val="66CC99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>&gt;</a:t>
            </a:r>
            <a:r>
              <a:rPr lang="ru-RU" sz="3600" b="1" dirty="0">
                <a:solidFill>
                  <a:srgbClr val="66CC99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>1 095 000</a:t>
            </a:r>
            <a:r>
              <a:rPr lang="ru-RU" sz="2800" b="1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ru-RU" sz="2800" b="1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волонтёров Москвы</a:t>
            </a:r>
            <a:endParaRPr sz="2800" dirty="0">
              <a:solidFill>
                <a:srgbClr val="1313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" name="Google Shape;155;p5">
            <a:extLst>
              <a:ext uri="{FF2B5EF4-FFF2-40B4-BE49-F238E27FC236}">
                <a16:creationId xmlns:a16="http://schemas.microsoft.com/office/drawing/2014/main" id="{682D0DE1-8E41-3340-89D2-678A46D61FA3}"/>
              </a:ext>
            </a:extLst>
          </p:cNvPr>
          <p:cNvSpPr txBox="1"/>
          <p:nvPr userDrawn="1"/>
        </p:nvSpPr>
        <p:spPr>
          <a:xfrm>
            <a:off x="2519898" y="10484998"/>
            <a:ext cx="882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</a:pPr>
            <a:r>
              <a:rPr lang="en-US" sz="3600" b="1" dirty="0">
                <a:solidFill>
                  <a:srgbClr val="66CC99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>&gt;</a:t>
            </a:r>
            <a:r>
              <a:rPr lang="ru-RU" sz="3600" b="1" dirty="0">
                <a:solidFill>
                  <a:srgbClr val="66CC99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>175 000</a:t>
            </a: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волонтёров на сайте</a:t>
            </a:r>
            <a:r>
              <a:rPr lang="ru-RU" sz="2800" dirty="0">
                <a:solidFill>
                  <a:srgbClr val="131339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ru-RU" sz="2800" b="1" u="sng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mosvolonter.ru</a:t>
            </a:r>
            <a:endParaRPr sz="2800" b="1" dirty="0">
              <a:solidFill>
                <a:srgbClr val="131339"/>
              </a:solidFill>
              <a:latin typeface="Montserrat" pitchFamily="2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" name="Google Shape;158;p5">
            <a:extLst>
              <a:ext uri="{FF2B5EF4-FFF2-40B4-BE49-F238E27FC236}">
                <a16:creationId xmlns:a16="http://schemas.microsoft.com/office/drawing/2014/main" id="{D2D36175-BAEA-9BE9-02B0-44DC4120AD0F}"/>
              </a:ext>
            </a:extLst>
          </p:cNvPr>
          <p:cNvSpPr txBox="1"/>
          <p:nvPr userDrawn="1"/>
        </p:nvSpPr>
        <p:spPr>
          <a:xfrm>
            <a:off x="13140000" y="3870000"/>
            <a:ext cx="9179234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</a:pPr>
            <a:r>
              <a:rPr lang="ru-RU" sz="28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Организация мероприятий</a:t>
            </a: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волонтёрское сопровождение под ключ</a:t>
            </a:r>
            <a:b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800" b="1" dirty="0">
                <a:solidFill>
                  <a:srgbClr val="FF9966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>&gt;</a:t>
            </a:r>
            <a:r>
              <a:rPr lang="ru-RU" sz="2800" b="1" dirty="0">
                <a:solidFill>
                  <a:srgbClr val="FF9966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>1 145</a:t>
            </a:r>
            <a:r>
              <a:rPr lang="ru-RU" sz="2800" b="1" dirty="0">
                <a:solidFill>
                  <a:srgbClr val="FF9966"/>
                </a:solidFill>
                <a:latin typeface="Montserrat Black" pitchFamily="2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созданных волонтёрских корпусов</a:t>
            </a:r>
            <a:endParaRPr sz="2800" dirty="0">
              <a:solidFill>
                <a:srgbClr val="1313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" name="Google Shape;158;p5">
            <a:extLst>
              <a:ext uri="{FF2B5EF4-FFF2-40B4-BE49-F238E27FC236}">
                <a16:creationId xmlns:a16="http://schemas.microsoft.com/office/drawing/2014/main" id="{49CCACAC-EF7E-1AAC-7F5E-5624FA730C20}"/>
              </a:ext>
            </a:extLst>
          </p:cNvPr>
          <p:cNvSpPr txBox="1"/>
          <p:nvPr userDrawn="1"/>
        </p:nvSpPr>
        <p:spPr>
          <a:xfrm>
            <a:off x="13139796" y="5399998"/>
            <a:ext cx="917944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</a:pPr>
            <a:r>
              <a:rPr lang="ru-RU" sz="28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Развитие компетенций </a:t>
            </a: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программы подготовки волонтёров и организаторов</a:t>
            </a:r>
            <a:b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800" b="1" dirty="0">
                <a:solidFill>
                  <a:srgbClr val="FF9966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>&gt;</a:t>
            </a:r>
            <a:r>
              <a:rPr lang="ru-RU" sz="2800" b="1" dirty="0">
                <a:solidFill>
                  <a:srgbClr val="FF9966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>67 500</a:t>
            </a:r>
            <a:r>
              <a:rPr lang="ru-RU" sz="2800" b="1" dirty="0">
                <a:solidFill>
                  <a:srgbClr val="FF9966"/>
                </a:solidFill>
                <a:latin typeface="Montserrat Black" pitchFamily="2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участников программ</a:t>
            </a:r>
            <a:endParaRPr sz="2800" dirty="0">
              <a:solidFill>
                <a:srgbClr val="1313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" name="Google Shape;158;p5">
            <a:extLst>
              <a:ext uri="{FF2B5EF4-FFF2-40B4-BE49-F238E27FC236}">
                <a16:creationId xmlns:a16="http://schemas.microsoft.com/office/drawing/2014/main" id="{C0C66078-6E69-75A2-3B4F-2324DEBFECBD}"/>
              </a:ext>
            </a:extLst>
          </p:cNvPr>
          <p:cNvSpPr txBox="1"/>
          <p:nvPr userDrawn="1"/>
        </p:nvSpPr>
        <p:spPr>
          <a:xfrm>
            <a:off x="13138934" y="6930000"/>
            <a:ext cx="9179234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</a:pPr>
            <a:r>
              <a:rPr lang="ru-RU" sz="28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Информационное сопровождение</a:t>
            </a: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поддержка мероприятий и проектов</a:t>
            </a:r>
            <a:b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социальных сетях </a:t>
            </a:r>
            <a:r>
              <a:rPr lang="en-US" sz="2800" b="1" dirty="0">
                <a:solidFill>
                  <a:srgbClr val="FF9966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>&gt;</a:t>
            </a:r>
            <a:r>
              <a:rPr lang="ru-RU" sz="2800" b="1" dirty="0">
                <a:solidFill>
                  <a:srgbClr val="FF9966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>5,8 млн </a:t>
            </a: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охват пользователей ежегодно</a:t>
            </a:r>
            <a:endParaRPr sz="2800" dirty="0">
              <a:solidFill>
                <a:srgbClr val="1313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2" name="Google Shape;158;p5">
            <a:extLst>
              <a:ext uri="{FF2B5EF4-FFF2-40B4-BE49-F238E27FC236}">
                <a16:creationId xmlns:a16="http://schemas.microsoft.com/office/drawing/2014/main" id="{06EA680F-34D5-5519-9E17-62C571619189}"/>
              </a:ext>
            </a:extLst>
          </p:cNvPr>
          <p:cNvSpPr txBox="1"/>
          <p:nvPr userDrawn="1"/>
        </p:nvSpPr>
        <p:spPr>
          <a:xfrm>
            <a:off x="13140000" y="8910000"/>
            <a:ext cx="91803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</a:pPr>
            <a:r>
              <a:rPr lang="ru-RU" sz="28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Личная книжка волонтёра</a:t>
            </a: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сохранение волонтёрского опыта</a:t>
            </a:r>
            <a:b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2800" b="1" dirty="0">
                <a:solidFill>
                  <a:srgbClr val="FF9966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>&gt;</a:t>
            </a:r>
            <a:r>
              <a:rPr lang="ru-RU" sz="2800" b="1" dirty="0">
                <a:solidFill>
                  <a:srgbClr val="FF9966"/>
                </a:solidFill>
                <a:latin typeface="Montserrat Black" pitchFamily="2" charset="0"/>
                <a:ea typeface="Montserrat"/>
                <a:cs typeface="Montserrat"/>
                <a:sym typeface="Montserrat"/>
              </a:rPr>
              <a:t>61 000</a:t>
            </a:r>
            <a:r>
              <a:rPr lang="ru-RU" sz="2800" b="1" dirty="0">
                <a:solidFill>
                  <a:srgbClr val="FF9966"/>
                </a:solidFill>
                <a:latin typeface="Montserrat Black" pitchFamily="2" charset="0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оформленных ЛКВ</a:t>
            </a:r>
            <a:endParaRPr sz="2800" dirty="0">
              <a:solidFill>
                <a:srgbClr val="1313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" name="Google Shape;158;p5">
            <a:extLst>
              <a:ext uri="{FF2B5EF4-FFF2-40B4-BE49-F238E27FC236}">
                <a16:creationId xmlns:a16="http://schemas.microsoft.com/office/drawing/2014/main" id="{03CD06CA-3552-BB10-8142-657805F7F1D2}"/>
              </a:ext>
            </a:extLst>
          </p:cNvPr>
          <p:cNvSpPr txBox="1"/>
          <p:nvPr userDrawn="1"/>
        </p:nvSpPr>
        <p:spPr>
          <a:xfrm>
            <a:off x="13138934" y="10440000"/>
            <a:ext cx="91803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</a:pPr>
            <a:r>
              <a:rPr lang="ru-RU" sz="28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Волонтёрские окружные центры</a:t>
            </a:r>
            <a:br>
              <a:rPr lang="ru-RU" sz="2800" b="1" dirty="0">
                <a:solidFill>
                  <a:srgbClr val="131339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</a:br>
            <a:r>
              <a:rPr lang="ru-RU" sz="2800" b="1" dirty="0">
                <a:solidFill>
                  <a:srgbClr val="FF9966"/>
                </a:solidFill>
                <a:latin typeface="Montserrat Black" pitchFamily="2" charset="0"/>
                <a:ea typeface="Montserrat Medium"/>
                <a:cs typeface="Montserrat Medium"/>
                <a:sym typeface="Montserrat Medium"/>
              </a:rPr>
              <a:t>«ДОБРОЕ МЕСТО» </a:t>
            </a: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сервисная система</a:t>
            </a:r>
            <a:b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территориальной доступности</a:t>
            </a:r>
            <a:endParaRPr sz="2800" dirty="0">
              <a:solidFill>
                <a:srgbClr val="1313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" name="Скругленный прямоугольник 12">
            <a:extLst>
              <a:ext uri="{FF2B5EF4-FFF2-40B4-BE49-F238E27FC236}">
                <a16:creationId xmlns:a16="http://schemas.microsoft.com/office/drawing/2014/main" id="{98406F53-3BAA-9FF4-5F65-ED5E2EF139E8}"/>
              </a:ext>
            </a:extLst>
          </p:cNvPr>
          <p:cNvSpPr/>
          <p:nvPr userDrawn="1"/>
        </p:nvSpPr>
        <p:spPr>
          <a:xfrm>
            <a:off x="719999" y="3599998"/>
            <a:ext cx="10619899" cy="2880000"/>
          </a:xfrm>
          <a:prstGeom prst="rect">
            <a:avLst/>
          </a:prstGeom>
          <a:solidFill>
            <a:srgbClr val="66CC99">
              <a:alpha val="25098"/>
            </a:srgbClr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35" name="Подзаголовок 2">
            <a:extLst>
              <a:ext uri="{FF2B5EF4-FFF2-40B4-BE49-F238E27FC236}">
                <a16:creationId xmlns:a16="http://schemas.microsoft.com/office/drawing/2014/main" id="{46350567-6AA4-0CF7-C8EF-E2112B8C9C4F}"/>
              </a:ext>
            </a:extLst>
          </p:cNvPr>
          <p:cNvSpPr txBox="1">
            <a:spLocks/>
          </p:cNvSpPr>
          <p:nvPr userDrawn="1"/>
        </p:nvSpPr>
        <p:spPr>
          <a:xfrm>
            <a:off x="1080000" y="3600000"/>
            <a:ext cx="10260000" cy="2880000"/>
          </a:xfrm>
          <a:prstGeom prst="rect">
            <a:avLst/>
          </a:prstGeom>
        </p:spPr>
        <p:txBody>
          <a:bodyPr vert="horz" lIns="182868" tIns="91434" rIns="182868" bIns="91434" rtlCol="0" anchor="ctr">
            <a:noAutofit/>
          </a:bodyPr>
          <a:lstStyle>
            <a:lvl1pPr marL="0" indent="0" algn="ctr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None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Montserrat Medium"/>
                <a:cs typeface="Montserrat Medium"/>
                <a:sym typeface="Montserrat Medium"/>
              </a:rPr>
              <a:t>в</a:t>
            </a: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олонтёры</a:t>
            </a:r>
          </a:p>
          <a:p>
            <a:pPr marL="508000" indent="-457200" algn="l">
              <a:spcBef>
                <a:spcPts val="0"/>
              </a:spcBef>
              <a:buClr>
                <a:srgbClr val="20124D"/>
              </a:buClr>
              <a:buSzPts val="28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люди, нуждающиеся в помощи</a:t>
            </a:r>
          </a:p>
          <a:p>
            <a:pPr marL="508000" indent="-457200" algn="l">
              <a:spcBef>
                <a:spcPts val="0"/>
              </a:spcBef>
              <a:buClr>
                <a:srgbClr val="20124D"/>
              </a:buClr>
              <a:buSzPts val="28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образовательные организации</a:t>
            </a:r>
          </a:p>
          <a:p>
            <a:pPr marL="508000" indent="-457200" algn="l">
              <a:spcBef>
                <a:spcPts val="0"/>
              </a:spcBef>
              <a:buClr>
                <a:srgbClr val="20124D"/>
              </a:buClr>
              <a:buSzPts val="28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коммерческие и некоммерческие организации</a:t>
            </a:r>
          </a:p>
          <a:p>
            <a:pPr marL="508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органы власти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C6C0536-044E-F8A8-E6C7-FE7E968FB3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347809" y="7154787"/>
            <a:ext cx="900000" cy="90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801AD24-72A8-BDFF-DEF3-6800B41D0FC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347410" y="8864892"/>
            <a:ext cx="900000" cy="900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98CE72B-ECCC-525D-5A1D-47BE25A10C0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350000" y="10573200"/>
            <a:ext cx="900000" cy="900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E9B6977-9893-4725-53BE-6EBDCBC2B3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2059313" y="10529997"/>
            <a:ext cx="900000" cy="90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B22BCF3-8CC3-71EE-3B76-E346AC90AC9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2059313" y="7109727"/>
            <a:ext cx="900000" cy="9000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E7A3B8-FD3B-E82A-1223-C6012B1E7EE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2059313" y="9089999"/>
            <a:ext cx="900000" cy="9000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BB1F8A5-7BAF-2346-84CB-B319C597338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2059313" y="4071440"/>
            <a:ext cx="900000" cy="900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57EB843-C631-44D8-9AAA-D41D668E9FE0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12059313" y="5601914"/>
            <a:ext cx="900000" cy="90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862355-8789-EA4E-5B85-D70D33CFB461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21240000" y="900000"/>
            <a:ext cx="725373" cy="1080000"/>
          </a:xfrm>
          <a:prstGeom prst="rect">
            <a:avLst/>
          </a:prstGeom>
        </p:spPr>
      </p:pic>
      <p:sp>
        <p:nvSpPr>
          <p:cNvPr id="4" name="Текст 11">
            <a:extLst>
              <a:ext uri="{FF2B5EF4-FFF2-40B4-BE49-F238E27FC236}">
                <a16:creationId xmlns:a16="http://schemas.microsoft.com/office/drawing/2014/main" id="{9F5EEE3A-7434-7C53-6CB1-EA266EFC7E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774200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висы_Организация мероприят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8BA8AE-E1C6-3EFF-65F5-06384C46DD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3" name="Google Shape;164;p8">
            <a:extLst>
              <a:ext uri="{FF2B5EF4-FFF2-40B4-BE49-F238E27FC236}">
                <a16:creationId xmlns:a16="http://schemas.microsoft.com/office/drawing/2014/main" id="{7F8D9911-03DB-0E22-D19F-6742168053E0}"/>
              </a:ext>
            </a:extLst>
          </p:cNvPr>
          <p:cNvSpPr/>
          <p:nvPr userDrawn="1"/>
        </p:nvSpPr>
        <p:spPr>
          <a:xfrm>
            <a:off x="720000" y="4678429"/>
            <a:ext cx="10620000" cy="576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6666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72775" tIns="86375" rIns="172775" bIns="86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426" b="0" i="0" u="none" strike="noStrike" cap="none">
              <a:solidFill>
                <a:srgbClr val="F2ECF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65;p8">
            <a:extLst>
              <a:ext uri="{FF2B5EF4-FFF2-40B4-BE49-F238E27FC236}">
                <a16:creationId xmlns:a16="http://schemas.microsoft.com/office/drawing/2014/main" id="{BB1D1F4A-5AB0-757E-0DD1-5AF7D3EBBB75}"/>
              </a:ext>
            </a:extLst>
          </p:cNvPr>
          <p:cNvSpPr/>
          <p:nvPr userDrawn="1"/>
        </p:nvSpPr>
        <p:spPr>
          <a:xfrm>
            <a:off x="11698825" y="4680519"/>
            <a:ext cx="10620000" cy="5760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9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72775" tIns="86375" rIns="172775" bIns="86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426" b="0" i="0" u="none" strike="noStrike" cap="none" dirty="0">
              <a:solidFill>
                <a:srgbClr val="F2ECF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66;p8">
            <a:extLst>
              <a:ext uri="{FF2B5EF4-FFF2-40B4-BE49-F238E27FC236}">
                <a16:creationId xmlns:a16="http://schemas.microsoft.com/office/drawing/2014/main" id="{EA264E37-2ED3-B33A-DBF8-CB2F353A86C9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66CC99"/>
          </a:solidFill>
          <a:ln w="12700" cap="flat" cmpd="sng">
            <a:solidFill>
              <a:srgbClr val="66CC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67;p8">
            <a:extLst>
              <a:ext uri="{FF2B5EF4-FFF2-40B4-BE49-F238E27FC236}">
                <a16:creationId xmlns:a16="http://schemas.microsoft.com/office/drawing/2014/main" id="{75423CCE-FE14-B17B-B83E-D1F954C1D67B}"/>
              </a:ext>
            </a:extLst>
          </p:cNvPr>
          <p:cNvSpPr txBox="1"/>
          <p:nvPr userDrawn="1"/>
        </p:nvSpPr>
        <p:spPr>
          <a:xfrm>
            <a:off x="1079999" y="720000"/>
            <a:ext cx="21238391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 Black"/>
              <a:buNone/>
            </a:pPr>
            <a:r>
              <a:rPr lang="ru-RU" sz="6000" b="1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ОРГАНИЗАЦИЯ МЕРОПРИЯТИЙ</a:t>
            </a:r>
            <a:endParaRPr sz="6000" dirty="0"/>
          </a:p>
        </p:txBody>
      </p:sp>
      <p:sp>
        <p:nvSpPr>
          <p:cNvPr id="7" name="Google Shape;168;p8">
            <a:extLst>
              <a:ext uri="{FF2B5EF4-FFF2-40B4-BE49-F238E27FC236}">
                <a16:creationId xmlns:a16="http://schemas.microsoft.com/office/drawing/2014/main" id="{D366C712-21D1-CDEF-F2D5-891D728A11E8}"/>
              </a:ext>
            </a:extLst>
          </p:cNvPr>
          <p:cNvSpPr/>
          <p:nvPr userDrawn="1"/>
        </p:nvSpPr>
        <p:spPr>
          <a:xfrm>
            <a:off x="11700000" y="2519554"/>
            <a:ext cx="10620000" cy="2160000"/>
          </a:xfrm>
          <a:prstGeom prst="rect">
            <a:avLst/>
          </a:prstGeom>
          <a:solidFill>
            <a:srgbClr val="FF9966"/>
          </a:solidFill>
          <a:ln w="76200" cap="flat" cmpd="sng">
            <a:solidFill>
              <a:srgbClr val="FF9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9;p8">
            <a:extLst>
              <a:ext uri="{FF2B5EF4-FFF2-40B4-BE49-F238E27FC236}">
                <a16:creationId xmlns:a16="http://schemas.microsoft.com/office/drawing/2014/main" id="{0C2C3634-515B-B2BF-2CCC-81A21EBFF194}"/>
              </a:ext>
            </a:extLst>
          </p:cNvPr>
          <p:cNvSpPr/>
          <p:nvPr userDrawn="1"/>
        </p:nvSpPr>
        <p:spPr>
          <a:xfrm>
            <a:off x="719951" y="2520000"/>
            <a:ext cx="10620000" cy="2160000"/>
          </a:xfrm>
          <a:prstGeom prst="rect">
            <a:avLst/>
          </a:prstGeom>
          <a:solidFill>
            <a:srgbClr val="6666CC"/>
          </a:solidFill>
          <a:ln w="76200" cap="flat" cmpd="sng">
            <a:solidFill>
              <a:srgbClr val="6666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0;p8">
            <a:extLst>
              <a:ext uri="{FF2B5EF4-FFF2-40B4-BE49-F238E27FC236}">
                <a16:creationId xmlns:a16="http://schemas.microsoft.com/office/drawing/2014/main" id="{CD69F03B-6DEE-2E2F-A314-4E542F376769}"/>
              </a:ext>
            </a:extLst>
          </p:cNvPr>
          <p:cNvSpPr txBox="1"/>
          <p:nvPr userDrawn="1"/>
        </p:nvSpPr>
        <p:spPr>
          <a:xfrm>
            <a:off x="11698821" y="2518777"/>
            <a:ext cx="10619948" cy="215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2775" tIns="86375" rIns="172775" bIns="8637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lt1"/>
                </a:solidFill>
                <a:latin typeface="Montserrat" pitchFamily="2" charset="0"/>
                <a:ea typeface="Montserrat Black"/>
                <a:cs typeface="Montserrat Black"/>
                <a:sym typeface="Montserrat Black"/>
              </a:rPr>
              <a:t>ОБЕСПЕЧИВАЕТ ОРГАНИЗАТОР МЕРОПРИЯТИЯ </a:t>
            </a:r>
            <a:endParaRPr lang="ru-RU" sz="4000" b="1" u="none" strike="noStrike" cap="none" dirty="0">
              <a:solidFill>
                <a:schemeClr val="lt1"/>
              </a:solidFill>
              <a:latin typeface="Montserrat" pitchFamily="2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3" name="Google Shape;171;p8">
            <a:extLst>
              <a:ext uri="{FF2B5EF4-FFF2-40B4-BE49-F238E27FC236}">
                <a16:creationId xmlns:a16="http://schemas.microsoft.com/office/drawing/2014/main" id="{156EE3D5-86CD-04A6-959B-83CF14718D3B}"/>
              </a:ext>
            </a:extLst>
          </p:cNvPr>
          <p:cNvSpPr txBox="1"/>
          <p:nvPr userDrawn="1"/>
        </p:nvSpPr>
        <p:spPr>
          <a:xfrm>
            <a:off x="719388" y="2520000"/>
            <a:ext cx="10619948" cy="220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2775" tIns="86375" rIns="172775" bIns="8637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lt1"/>
                </a:solidFill>
                <a:latin typeface="Montserrat" pitchFamily="2" charset="0"/>
                <a:ea typeface="Montserrat Black"/>
                <a:cs typeface="Montserrat Black"/>
                <a:sym typeface="Montserrat Black"/>
              </a:rPr>
              <a:t>ОБЕСПЕЧИВАЕТ «МОСВОЛОНТЁР»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lt1"/>
                </a:solidFill>
                <a:latin typeface="Montserrat" pitchFamily="2" charset="0"/>
                <a:ea typeface="Montserrat Black"/>
                <a:cs typeface="Montserrat Black"/>
                <a:sym typeface="Montserrat Black"/>
              </a:rPr>
              <a:t>ПО ИНДИВИДУАЛЬНОМУ ЗАПРОСУ</a:t>
            </a:r>
            <a:endParaRPr lang="ru-RU" sz="4000" b="1" u="none" strike="noStrike" cap="none" dirty="0">
              <a:solidFill>
                <a:schemeClr val="lt1"/>
              </a:solidFill>
              <a:latin typeface="Montserrat" pitchFamily="2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" name="Google Shape;172;p8">
            <a:extLst>
              <a:ext uri="{FF2B5EF4-FFF2-40B4-BE49-F238E27FC236}">
                <a16:creationId xmlns:a16="http://schemas.microsoft.com/office/drawing/2014/main" id="{C30F567B-9B1E-6D41-E336-9894D226CFEA}"/>
              </a:ext>
            </a:extLst>
          </p:cNvPr>
          <p:cNvSpPr txBox="1"/>
          <p:nvPr userDrawn="1"/>
        </p:nvSpPr>
        <p:spPr>
          <a:xfrm>
            <a:off x="13680000" y="7019481"/>
            <a:ext cx="8640000" cy="1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2775" tIns="86375" rIns="172775" bIns="863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8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Питание </a:t>
            </a:r>
            <a:endParaRPr sz="2800" b="1" dirty="0">
              <a:solidFill>
                <a:srgbClr val="131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6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 4 часов помощи: 1 приём пищи</a:t>
            </a:r>
            <a:endParaRPr sz="2600" dirty="0">
              <a:solidFill>
                <a:srgbClr val="1313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6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 8 часов помощи: 2 приёма пищи</a:t>
            </a:r>
            <a:endParaRPr sz="2600" dirty="0">
              <a:solidFill>
                <a:srgbClr val="1313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" name="Google Shape;173;p8">
            <a:extLst>
              <a:ext uri="{FF2B5EF4-FFF2-40B4-BE49-F238E27FC236}">
                <a16:creationId xmlns:a16="http://schemas.microsoft.com/office/drawing/2014/main" id="{83846A51-8312-E47B-D60B-50D2A6A3A6F4}"/>
              </a:ext>
            </a:extLst>
          </p:cNvPr>
          <p:cNvSpPr txBox="1"/>
          <p:nvPr userDrawn="1"/>
        </p:nvSpPr>
        <p:spPr>
          <a:xfrm>
            <a:off x="13680000" y="5580000"/>
            <a:ext cx="864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2775" tIns="86375" rIns="172775" bIns="863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8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Экипировка </a:t>
            </a:r>
            <a:endParaRPr sz="2800" b="1" dirty="0">
              <a:solidFill>
                <a:srgbClr val="131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6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индивидуальный набор на мероприятие</a:t>
            </a:r>
            <a:endParaRPr sz="2600" dirty="0">
              <a:solidFill>
                <a:srgbClr val="1313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" name="Google Shape;174;p8">
            <a:extLst>
              <a:ext uri="{FF2B5EF4-FFF2-40B4-BE49-F238E27FC236}">
                <a16:creationId xmlns:a16="http://schemas.microsoft.com/office/drawing/2014/main" id="{D52EE8E0-358B-93A8-A4C6-286A10B2634A}"/>
              </a:ext>
            </a:extLst>
          </p:cNvPr>
          <p:cNvSpPr txBox="1"/>
          <p:nvPr userDrawn="1"/>
        </p:nvSpPr>
        <p:spPr>
          <a:xfrm>
            <a:off x="13680000" y="8639481"/>
            <a:ext cx="864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2775" tIns="86375" rIns="172775" bIns="863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8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Записи в ЛКВ</a:t>
            </a:r>
            <a:endParaRPr sz="2800" b="1" dirty="0">
              <a:solidFill>
                <a:srgbClr val="131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6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зафиксированный опыт — </a:t>
            </a:r>
            <a:br>
              <a:rPr lang="ru-RU" sz="26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26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дополнительная мотивация</a:t>
            </a:r>
            <a:endParaRPr sz="2600" dirty="0">
              <a:solidFill>
                <a:srgbClr val="1313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5" name="Google Shape;175;p8">
            <a:extLst>
              <a:ext uri="{FF2B5EF4-FFF2-40B4-BE49-F238E27FC236}">
                <a16:creationId xmlns:a16="http://schemas.microsoft.com/office/drawing/2014/main" id="{ABD0465D-95F6-5F4F-C9EE-2D6A2908D8D8}"/>
              </a:ext>
            </a:extLst>
          </p:cNvPr>
          <p:cNvSpPr txBox="1"/>
          <p:nvPr userDrawn="1"/>
        </p:nvSpPr>
        <p:spPr>
          <a:xfrm>
            <a:off x="2699336" y="5757105"/>
            <a:ext cx="864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2775" tIns="86375" rIns="172775" bIns="863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Волонтёры </a:t>
            </a:r>
            <a:endParaRPr sz="2800" b="1" dirty="0">
              <a:solidFill>
                <a:srgbClr val="131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привлечение на мероприятие</a:t>
            </a:r>
            <a:endParaRPr sz="2600" dirty="0">
              <a:solidFill>
                <a:srgbClr val="1313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" name="Google Shape;176;p8">
            <a:extLst>
              <a:ext uri="{FF2B5EF4-FFF2-40B4-BE49-F238E27FC236}">
                <a16:creationId xmlns:a16="http://schemas.microsoft.com/office/drawing/2014/main" id="{6E3AD38C-3138-9A16-91FA-F9C6D8D3F229}"/>
              </a:ext>
            </a:extLst>
          </p:cNvPr>
          <p:cNvSpPr txBox="1"/>
          <p:nvPr userDrawn="1"/>
        </p:nvSpPr>
        <p:spPr>
          <a:xfrm>
            <a:off x="2699334" y="8560272"/>
            <a:ext cx="8639999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2775" tIns="86375" rIns="172775" bIns="863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8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Координация</a:t>
            </a:r>
            <a:endParaRPr sz="2800" b="1" dirty="0">
              <a:solidFill>
                <a:srgbClr val="131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6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сопровождение волонтёрского корпуса</a:t>
            </a:r>
            <a:endParaRPr sz="1200" dirty="0">
              <a:solidFill>
                <a:srgbClr val="131339"/>
              </a:solidFill>
            </a:endParaRPr>
          </a:p>
        </p:txBody>
      </p:sp>
      <p:sp>
        <p:nvSpPr>
          <p:cNvPr id="47" name="Google Shape;177;p8">
            <a:extLst>
              <a:ext uri="{FF2B5EF4-FFF2-40B4-BE49-F238E27FC236}">
                <a16:creationId xmlns:a16="http://schemas.microsoft.com/office/drawing/2014/main" id="{80A34D7B-B725-202F-A817-70BAD1AC5C0C}"/>
              </a:ext>
            </a:extLst>
          </p:cNvPr>
          <p:cNvSpPr txBox="1"/>
          <p:nvPr userDrawn="1"/>
        </p:nvSpPr>
        <p:spPr>
          <a:xfrm>
            <a:off x="2699335" y="7157695"/>
            <a:ext cx="864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2775" tIns="86375" rIns="172775" bIns="863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8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Инструктажи</a:t>
            </a:r>
            <a:endParaRPr sz="2800" b="1" dirty="0">
              <a:solidFill>
                <a:srgbClr val="1313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600" dirty="0">
                <a:solidFill>
                  <a:srgbClr val="13133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предварительная функциональная подготовка</a:t>
            </a:r>
            <a:endParaRPr sz="2600" dirty="0">
              <a:solidFill>
                <a:srgbClr val="13133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0" name="Google Shape;187;p8">
            <a:extLst>
              <a:ext uri="{FF2B5EF4-FFF2-40B4-BE49-F238E27FC236}">
                <a16:creationId xmlns:a16="http://schemas.microsoft.com/office/drawing/2014/main" id="{41379111-3116-34AA-5886-94CEB82725DF}"/>
              </a:ext>
            </a:extLst>
          </p:cNvPr>
          <p:cNvSpPr txBox="1"/>
          <p:nvPr userDrawn="1"/>
        </p:nvSpPr>
        <p:spPr>
          <a:xfrm>
            <a:off x="11735675" y="4683482"/>
            <a:ext cx="10620000" cy="90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2775" tIns="86375" rIns="172775" bIns="8637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3600"/>
              <a:buFont typeface="Montserrat"/>
              <a:buNone/>
            </a:pPr>
            <a:r>
              <a:rPr lang="ru-RU" sz="36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Московский стандарт волонтёрства</a:t>
            </a:r>
            <a:endParaRPr sz="3600" b="1" dirty="0">
              <a:solidFill>
                <a:srgbClr val="13133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166;p8">
            <a:extLst>
              <a:ext uri="{FF2B5EF4-FFF2-40B4-BE49-F238E27FC236}">
                <a16:creationId xmlns:a16="http://schemas.microsoft.com/office/drawing/2014/main" id="{71C99A7F-8513-6731-9ED7-AD26563D1B3B}"/>
              </a:ext>
            </a:extLst>
          </p:cNvPr>
          <p:cNvSpPr/>
          <p:nvPr userDrawn="1"/>
        </p:nvSpPr>
        <p:spPr>
          <a:xfrm>
            <a:off x="720000" y="10800000"/>
            <a:ext cx="21600000" cy="1440000"/>
          </a:xfrm>
          <a:prstGeom prst="rect">
            <a:avLst/>
          </a:prstGeom>
          <a:solidFill>
            <a:srgbClr val="66CC99"/>
          </a:solidFill>
          <a:ln w="12700" cap="flat" cmpd="sng">
            <a:solidFill>
              <a:srgbClr val="66CC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71;p8">
            <a:extLst>
              <a:ext uri="{FF2B5EF4-FFF2-40B4-BE49-F238E27FC236}">
                <a16:creationId xmlns:a16="http://schemas.microsoft.com/office/drawing/2014/main" id="{BDE5655E-150A-EE4C-55CB-7349E56EA5AC}"/>
              </a:ext>
            </a:extLst>
          </p:cNvPr>
          <p:cNvSpPr txBox="1"/>
          <p:nvPr userDrawn="1"/>
        </p:nvSpPr>
        <p:spPr>
          <a:xfrm>
            <a:off x="719388" y="10800000"/>
            <a:ext cx="21599003" cy="1440000"/>
          </a:xfrm>
          <a:prstGeom prst="rect">
            <a:avLst/>
          </a:prstGeom>
          <a:solidFill>
            <a:srgbClr val="9999FF"/>
          </a:solidFill>
          <a:ln w="76200">
            <a:solidFill>
              <a:srgbClr val="9999FF"/>
            </a:solidFill>
          </a:ln>
        </p:spPr>
        <p:txBody>
          <a:bodyPr spcFirstLastPara="1" wrap="square" lIns="172775" tIns="86375" rIns="172775" bIns="8637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u="none" strike="noStrike" cap="none" dirty="0">
                <a:solidFill>
                  <a:schemeClr val="lt1"/>
                </a:solidFill>
                <a:latin typeface="Montserrat" pitchFamily="2" charset="0"/>
                <a:ea typeface="Montserrat Black"/>
                <a:cs typeface="Montserrat Black"/>
                <a:sym typeface="Montserrat Black"/>
              </a:rPr>
              <a:t>А ТАКЖЕ «МОСВОЛОНТЁР» ПОМОГАЕТ СОЗДАВАТЬ</a:t>
            </a:r>
            <a:br>
              <a:rPr lang="ru-RU" sz="4000" b="1" u="none" strike="noStrike" cap="none" dirty="0">
                <a:solidFill>
                  <a:schemeClr val="lt1"/>
                </a:solidFill>
                <a:latin typeface="Montserrat" pitchFamily="2" charset="0"/>
                <a:ea typeface="Montserrat Black"/>
                <a:cs typeface="Montserrat Black"/>
                <a:sym typeface="Montserrat Black"/>
              </a:rPr>
            </a:br>
            <a:r>
              <a:rPr lang="ru-RU" sz="4000" b="1" u="none" strike="noStrike" cap="none" dirty="0">
                <a:solidFill>
                  <a:schemeClr val="lt1"/>
                </a:solidFill>
                <a:latin typeface="Montserrat" pitchFamily="2" charset="0"/>
                <a:ea typeface="Montserrat Black"/>
                <a:cs typeface="Montserrat Black"/>
                <a:sym typeface="Montserrat Black"/>
              </a:rPr>
              <a:t>ВОЛОНТЁРСКИЕ ЦЕНТРЫ В ОРГАНИЗАЦИЯХ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FBCEF06-87B3-566A-5A2F-435AD4A240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240000" y="5850000"/>
            <a:ext cx="900000" cy="900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0904A75-31BC-A389-5ED1-26CB59F0A7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50000" y="5850000"/>
            <a:ext cx="900000" cy="9000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D604AAB-27D3-506C-5A59-87D0EF4076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49029" y="7246800"/>
            <a:ext cx="900000" cy="9000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618E17C-4455-7C15-E552-B0337286CC3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2240000" y="8640000"/>
            <a:ext cx="900000" cy="90000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A800E79-9676-1E8F-DDA9-8DCB7F47CBB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349029" y="8640000"/>
            <a:ext cx="900000" cy="900000"/>
          </a:xfrm>
          <a:prstGeom prst="rect">
            <a:avLst/>
          </a:prstGeom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F6882900-3F08-FB0C-328D-2DAF4F60DA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2150000" y="5580000"/>
            <a:ext cx="9720000" cy="0"/>
          </a:xfrm>
          <a:prstGeom prst="line">
            <a:avLst/>
          </a:prstGeom>
          <a:ln w="76200">
            <a:solidFill>
              <a:srgbClr val="FF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15B55E5-3698-592B-CE8F-7818038AFE2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2239413" y="7241079"/>
            <a:ext cx="900000" cy="90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699B46-C71A-BEDF-F1B1-DB6A4B4FD20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1240000" y="900000"/>
            <a:ext cx="725373" cy="1080000"/>
          </a:xfrm>
          <a:prstGeom prst="rect">
            <a:avLst/>
          </a:prstGeom>
        </p:spPr>
      </p:pic>
      <p:sp>
        <p:nvSpPr>
          <p:cNvPr id="2" name="Текст 11">
            <a:extLst>
              <a:ext uri="{FF2B5EF4-FFF2-40B4-BE49-F238E27FC236}">
                <a16:creationId xmlns:a16="http://schemas.microsoft.com/office/drawing/2014/main" id="{5BEEC8A5-D8B5-A967-6A45-4CACF013DD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5120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висы_1_Развитие компетенц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EC8708-8431-06C5-DFA6-73D019B2C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AABCCBE5-6D0B-59D2-4382-84819824FFCF}"/>
              </a:ext>
            </a:extLst>
          </p:cNvPr>
          <p:cNvSpPr/>
          <p:nvPr userDrawn="1"/>
        </p:nvSpPr>
        <p:spPr>
          <a:xfrm>
            <a:off x="719950" y="2520000"/>
            <a:ext cx="5400000" cy="972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66C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5C7578F-3768-A270-9107-B5DC538F186E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6699FF"/>
          </a:solidFill>
          <a:ln w="76200">
            <a:solidFill>
              <a:srgbClr val="6699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BD80D914-DA5D-880D-B51E-44E87C6E946E}"/>
              </a:ext>
            </a:extLst>
          </p:cNvPr>
          <p:cNvSpPr txBox="1">
            <a:spLocks/>
          </p:cNvSpPr>
          <p:nvPr userDrawn="1"/>
        </p:nvSpPr>
        <p:spPr>
          <a:xfrm>
            <a:off x="1080000" y="720000"/>
            <a:ext cx="21239388" cy="14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6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  <a:t>РАЗВИТИЕ КОМПЕТЕНЦИЙ</a:t>
            </a:r>
            <a:endParaRPr lang="ru-RU" sz="6000" b="1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6340BD26-B9A4-1FD0-115D-E981EC19B5FE}"/>
              </a:ext>
            </a:extLst>
          </p:cNvPr>
          <p:cNvSpPr txBox="1">
            <a:spLocks/>
          </p:cNvSpPr>
          <p:nvPr userDrawn="1"/>
        </p:nvSpPr>
        <p:spPr>
          <a:xfrm>
            <a:off x="1080000" y="9178756"/>
            <a:ext cx="4679950" cy="2611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Теоретическая</a:t>
            </a:r>
            <a:br>
              <a:rPr lang="ru-RU" sz="3200" b="1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</a:br>
            <a:r>
              <a:rPr lang="ru-RU" sz="3200" b="1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и практическая подготовка волонтёров</a:t>
            </a:r>
            <a:endParaRPr lang="ru-RU" sz="3200" b="1" dirty="0">
              <a:solidFill>
                <a:srgbClr val="131339"/>
              </a:solidFill>
              <a:latin typeface="Montserrat Medium" pitchFamily="2" charset="0"/>
            </a:endParaRPr>
          </a:p>
        </p:txBody>
      </p:sp>
      <p:sp>
        <p:nvSpPr>
          <p:cNvPr id="18" name="Скругленный прямоугольник 12">
            <a:extLst>
              <a:ext uri="{FF2B5EF4-FFF2-40B4-BE49-F238E27FC236}">
                <a16:creationId xmlns:a16="http://schemas.microsoft.com/office/drawing/2014/main" id="{9F72031C-60AC-AA66-7979-2F0264FDFEEA}"/>
              </a:ext>
            </a:extLst>
          </p:cNvPr>
          <p:cNvSpPr/>
          <p:nvPr userDrawn="1"/>
        </p:nvSpPr>
        <p:spPr>
          <a:xfrm>
            <a:off x="6479950" y="2519550"/>
            <a:ext cx="7740000" cy="306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60033B4-ADF9-31A3-83B1-44309383D597}"/>
              </a:ext>
            </a:extLst>
          </p:cNvPr>
          <p:cNvSpPr/>
          <p:nvPr userDrawn="1"/>
        </p:nvSpPr>
        <p:spPr>
          <a:xfrm>
            <a:off x="6479950" y="5850000"/>
            <a:ext cx="7740000" cy="306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E26BBD3-1256-422E-CAD3-DDE93660D4FE}"/>
              </a:ext>
            </a:extLst>
          </p:cNvPr>
          <p:cNvSpPr/>
          <p:nvPr userDrawn="1"/>
        </p:nvSpPr>
        <p:spPr>
          <a:xfrm>
            <a:off x="6479950" y="9179604"/>
            <a:ext cx="7740000" cy="306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21" name="Скругленный прямоугольник 12">
            <a:extLst>
              <a:ext uri="{FF2B5EF4-FFF2-40B4-BE49-F238E27FC236}">
                <a16:creationId xmlns:a16="http://schemas.microsoft.com/office/drawing/2014/main" id="{0362148D-A449-6AA6-BEA0-A1B85509A944}"/>
              </a:ext>
            </a:extLst>
          </p:cNvPr>
          <p:cNvSpPr/>
          <p:nvPr userDrawn="1"/>
        </p:nvSpPr>
        <p:spPr>
          <a:xfrm>
            <a:off x="14579950" y="2519550"/>
            <a:ext cx="7740000" cy="306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1F2A506-08AD-6840-4945-EEA9A5E7D5A3}"/>
              </a:ext>
            </a:extLst>
          </p:cNvPr>
          <p:cNvSpPr/>
          <p:nvPr userDrawn="1"/>
        </p:nvSpPr>
        <p:spPr>
          <a:xfrm>
            <a:off x="14579950" y="5850000"/>
            <a:ext cx="7740000" cy="306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49B35DB-2629-5153-A9EB-4896D4DCE803}"/>
              </a:ext>
            </a:extLst>
          </p:cNvPr>
          <p:cNvSpPr/>
          <p:nvPr userDrawn="1"/>
        </p:nvSpPr>
        <p:spPr>
          <a:xfrm>
            <a:off x="14579950" y="9179604"/>
            <a:ext cx="7740000" cy="306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25" name="Скругленный прямоугольник 12">
            <a:extLst>
              <a:ext uri="{FF2B5EF4-FFF2-40B4-BE49-F238E27FC236}">
                <a16:creationId xmlns:a16="http://schemas.microsoft.com/office/drawing/2014/main" id="{43A792A9-E02C-1202-1CBA-18DFD2619C71}"/>
              </a:ext>
            </a:extLst>
          </p:cNvPr>
          <p:cNvSpPr/>
          <p:nvPr userDrawn="1"/>
        </p:nvSpPr>
        <p:spPr>
          <a:xfrm>
            <a:off x="1794569" y="5400000"/>
            <a:ext cx="3240000" cy="324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6B5A4E-3198-BC03-563D-5425160E24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80000" y="5579548"/>
            <a:ext cx="2880000" cy="288000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21E6AE3-1BCB-1E01-5E84-18B69F499376}"/>
              </a:ext>
            </a:extLst>
          </p:cNvPr>
          <p:cNvSpPr/>
          <p:nvPr userDrawn="1"/>
        </p:nvSpPr>
        <p:spPr>
          <a:xfrm>
            <a:off x="728646" y="2519550"/>
            <a:ext cx="5390282" cy="2160000"/>
          </a:xfrm>
          <a:prstGeom prst="rect">
            <a:avLst/>
          </a:prstGeom>
          <a:solidFill>
            <a:srgbClr val="6666CC"/>
          </a:solidFill>
          <a:ln w="76200">
            <a:solidFill>
              <a:srgbClr val="6666C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30F2E868-FEC6-33C9-9F6E-D9CA96E4C6F5}"/>
              </a:ext>
            </a:extLst>
          </p:cNvPr>
          <p:cNvSpPr txBox="1">
            <a:spLocks/>
          </p:cNvSpPr>
          <p:nvPr userDrawn="1"/>
        </p:nvSpPr>
        <p:spPr>
          <a:xfrm>
            <a:off x="727624" y="2519550"/>
            <a:ext cx="5400000" cy="21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  <a:t>ОФФЛАЙН</a:t>
            </a:r>
            <a:br>
              <a:rPr lang="ru-RU" sz="44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</a:br>
            <a:r>
              <a:rPr lang="ru-RU" sz="44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  <a:t>ПРОГРАММЫ</a:t>
            </a:r>
            <a:endParaRPr lang="ru-RU" sz="4400" b="1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sp>
        <p:nvSpPr>
          <p:cNvPr id="29" name="Скругленный прямоугольник 12">
            <a:extLst>
              <a:ext uri="{FF2B5EF4-FFF2-40B4-BE49-F238E27FC236}">
                <a16:creationId xmlns:a16="http://schemas.microsoft.com/office/drawing/2014/main" id="{5EC9D971-3B49-AF6A-2F6D-761554E7D253}"/>
              </a:ext>
            </a:extLst>
          </p:cNvPr>
          <p:cNvSpPr/>
          <p:nvPr userDrawn="1"/>
        </p:nvSpPr>
        <p:spPr>
          <a:xfrm>
            <a:off x="9538372" y="2518701"/>
            <a:ext cx="4681628" cy="3059999"/>
          </a:xfrm>
          <a:prstGeom prst="rect">
            <a:avLst/>
          </a:prstGeom>
          <a:solidFill>
            <a:srgbClr val="66CC99">
              <a:alpha val="50000"/>
            </a:srgbClr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566A468B-805D-E03D-F3CA-BB30623BA6D2}"/>
              </a:ext>
            </a:extLst>
          </p:cNvPr>
          <p:cNvSpPr txBox="1">
            <a:spLocks/>
          </p:cNvSpPr>
          <p:nvPr userDrawn="1"/>
        </p:nvSpPr>
        <p:spPr>
          <a:xfrm>
            <a:off x="9727012" y="2519549"/>
            <a:ext cx="4492938" cy="305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Развитие школьных волонтёрских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отрядов</a:t>
            </a:r>
            <a:endParaRPr lang="ru-RU" sz="2800" dirty="0">
              <a:solidFill>
                <a:srgbClr val="131339"/>
              </a:solidFill>
              <a:latin typeface="Montserrat Medium" pitchFamily="2" charset="0"/>
            </a:endParaRP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340F4CAD-22ED-DBBA-3B7A-C000FEE989F9}"/>
              </a:ext>
            </a:extLst>
          </p:cNvPr>
          <p:cNvSpPr txBox="1">
            <a:spLocks/>
          </p:cNvSpPr>
          <p:nvPr userDrawn="1"/>
        </p:nvSpPr>
        <p:spPr>
          <a:xfrm>
            <a:off x="13139693" y="2522476"/>
            <a:ext cx="108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6666CC"/>
                </a:solidFill>
                <a:latin typeface="Montserrat Black" pitchFamily="2" charset="0"/>
                <a:ea typeface="Calibri" panose="020F0502020204030204" pitchFamily="34" charset="0"/>
              </a:rPr>
              <a:t>6+</a:t>
            </a:r>
            <a:endParaRPr lang="ru-RU" sz="3200" b="1" dirty="0">
              <a:solidFill>
                <a:srgbClr val="6666CC"/>
              </a:solidFill>
              <a:latin typeface="Montserrat Black" pitchFamily="2" charset="0"/>
            </a:endParaRPr>
          </a:p>
        </p:txBody>
      </p:sp>
      <p:sp>
        <p:nvSpPr>
          <p:cNvPr id="32" name="Скругленный прямоугольник 12">
            <a:extLst>
              <a:ext uri="{FF2B5EF4-FFF2-40B4-BE49-F238E27FC236}">
                <a16:creationId xmlns:a16="http://schemas.microsoft.com/office/drawing/2014/main" id="{967C8D07-BF5B-5EEB-B0C1-D8C9ACCB7F2C}"/>
              </a:ext>
            </a:extLst>
          </p:cNvPr>
          <p:cNvSpPr/>
          <p:nvPr userDrawn="1"/>
        </p:nvSpPr>
        <p:spPr>
          <a:xfrm>
            <a:off x="9538372" y="5849154"/>
            <a:ext cx="4681628" cy="3059999"/>
          </a:xfrm>
          <a:prstGeom prst="rect">
            <a:avLst/>
          </a:prstGeom>
          <a:solidFill>
            <a:srgbClr val="66CC99">
              <a:alpha val="50000"/>
            </a:srgbClr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18CCAB6A-5A2C-8CDE-5175-EDBBADF35836}"/>
              </a:ext>
            </a:extLst>
          </p:cNvPr>
          <p:cNvSpPr txBox="1">
            <a:spLocks/>
          </p:cNvSpPr>
          <p:nvPr userDrawn="1"/>
        </p:nvSpPr>
        <p:spPr>
          <a:xfrm>
            <a:off x="9727012" y="5849153"/>
            <a:ext cx="4492938" cy="30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Погружение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начинающих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волонтёров в основы добровольческой деятельности</a:t>
            </a:r>
            <a:endParaRPr lang="ru-RU" sz="2800" dirty="0">
              <a:solidFill>
                <a:srgbClr val="131339"/>
              </a:solidFill>
              <a:latin typeface="Montserrat Medium" pitchFamily="2" charset="0"/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77BDE3E3-CF55-5C9F-0E0E-021E0B60245D}"/>
              </a:ext>
            </a:extLst>
          </p:cNvPr>
          <p:cNvSpPr txBox="1">
            <a:spLocks/>
          </p:cNvSpPr>
          <p:nvPr userDrawn="1"/>
        </p:nvSpPr>
        <p:spPr>
          <a:xfrm>
            <a:off x="13139693" y="5852080"/>
            <a:ext cx="108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6666CC"/>
                </a:solidFill>
                <a:latin typeface="Montserrat Black" pitchFamily="2" charset="0"/>
                <a:ea typeface="Calibri" panose="020F0502020204030204" pitchFamily="34" charset="0"/>
              </a:rPr>
              <a:t>14+</a:t>
            </a:r>
            <a:endParaRPr lang="ru-RU" sz="3200" b="1" dirty="0">
              <a:solidFill>
                <a:srgbClr val="6666CC"/>
              </a:solidFill>
              <a:latin typeface="Montserrat Black" pitchFamily="2" charset="0"/>
            </a:endParaRPr>
          </a:p>
        </p:txBody>
      </p:sp>
      <p:sp>
        <p:nvSpPr>
          <p:cNvPr id="35" name="Скругленный прямоугольник 12">
            <a:extLst>
              <a:ext uri="{FF2B5EF4-FFF2-40B4-BE49-F238E27FC236}">
                <a16:creationId xmlns:a16="http://schemas.microsoft.com/office/drawing/2014/main" id="{33CA2278-93F7-38FC-B532-902B2D616260}"/>
              </a:ext>
            </a:extLst>
          </p:cNvPr>
          <p:cNvSpPr/>
          <p:nvPr userDrawn="1"/>
        </p:nvSpPr>
        <p:spPr>
          <a:xfrm>
            <a:off x="9538372" y="9179550"/>
            <a:ext cx="4681628" cy="3059999"/>
          </a:xfrm>
          <a:prstGeom prst="rect">
            <a:avLst/>
          </a:prstGeom>
          <a:solidFill>
            <a:srgbClr val="66CC99">
              <a:alpha val="50000"/>
            </a:srgbClr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433A0054-F038-5122-338E-007B9A5C3061}"/>
              </a:ext>
            </a:extLst>
          </p:cNvPr>
          <p:cNvSpPr txBox="1">
            <a:spLocks/>
          </p:cNvSpPr>
          <p:nvPr userDrawn="1"/>
        </p:nvSpPr>
        <p:spPr>
          <a:xfrm>
            <a:off x="9721578" y="9178756"/>
            <a:ext cx="4500000" cy="3060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Подготовка</a:t>
            </a:r>
            <a:r>
              <a:rPr lang="en-US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/>
            </a:r>
            <a:br>
              <a:rPr lang="en-US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опытных волонтёров</a:t>
            </a:r>
            <a:r>
              <a:rPr lang="en-US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/>
            </a:r>
            <a:br>
              <a:rPr lang="en-US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к роли</a:t>
            </a:r>
            <a:r>
              <a:rPr lang="en-US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тим</a:t>
            </a:r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-лидера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или менеджера мероприятия</a:t>
            </a:r>
            <a:endParaRPr lang="ru-RU" sz="2800" dirty="0">
              <a:solidFill>
                <a:srgbClr val="131339"/>
              </a:solidFill>
              <a:latin typeface="Montserrat Medium" pitchFamily="2" charset="0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7047EA66-AAC1-533D-BEFA-AECC2B00E407}"/>
              </a:ext>
            </a:extLst>
          </p:cNvPr>
          <p:cNvSpPr txBox="1">
            <a:spLocks/>
          </p:cNvSpPr>
          <p:nvPr userDrawn="1"/>
        </p:nvSpPr>
        <p:spPr>
          <a:xfrm>
            <a:off x="13139693" y="9181684"/>
            <a:ext cx="108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6666CC"/>
                </a:solidFill>
                <a:latin typeface="Montserrat Black" pitchFamily="2" charset="0"/>
                <a:ea typeface="Calibri" panose="020F0502020204030204" pitchFamily="34" charset="0"/>
              </a:rPr>
              <a:t>16+</a:t>
            </a:r>
            <a:endParaRPr lang="ru-RU" sz="3200" b="1" dirty="0">
              <a:solidFill>
                <a:srgbClr val="6666CC"/>
              </a:solidFill>
              <a:latin typeface="Montserrat Black" pitchFamily="2" charset="0"/>
            </a:endParaRPr>
          </a:p>
        </p:txBody>
      </p:sp>
      <p:sp>
        <p:nvSpPr>
          <p:cNvPr id="38" name="Скругленный прямоугольник 12">
            <a:extLst>
              <a:ext uri="{FF2B5EF4-FFF2-40B4-BE49-F238E27FC236}">
                <a16:creationId xmlns:a16="http://schemas.microsoft.com/office/drawing/2014/main" id="{5E382970-08E3-CCD7-BB1D-F6AF23E8EE0C}"/>
              </a:ext>
            </a:extLst>
          </p:cNvPr>
          <p:cNvSpPr/>
          <p:nvPr userDrawn="1"/>
        </p:nvSpPr>
        <p:spPr>
          <a:xfrm>
            <a:off x="17640000" y="2518701"/>
            <a:ext cx="4680000" cy="3059999"/>
          </a:xfrm>
          <a:prstGeom prst="rect">
            <a:avLst/>
          </a:prstGeom>
          <a:solidFill>
            <a:srgbClr val="66CC99">
              <a:alpha val="50000"/>
            </a:srgbClr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39" name="Скругленный прямоугольник 12">
            <a:extLst>
              <a:ext uri="{FF2B5EF4-FFF2-40B4-BE49-F238E27FC236}">
                <a16:creationId xmlns:a16="http://schemas.microsoft.com/office/drawing/2014/main" id="{CD1A1951-820B-7499-FBC0-905A3CE66AFB}"/>
              </a:ext>
            </a:extLst>
          </p:cNvPr>
          <p:cNvSpPr/>
          <p:nvPr userDrawn="1"/>
        </p:nvSpPr>
        <p:spPr>
          <a:xfrm>
            <a:off x="17640000" y="5849154"/>
            <a:ext cx="4680000" cy="3059999"/>
          </a:xfrm>
          <a:prstGeom prst="rect">
            <a:avLst/>
          </a:prstGeom>
          <a:solidFill>
            <a:srgbClr val="66CC99">
              <a:alpha val="50000"/>
            </a:srgbClr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40" name="Скругленный прямоугольник 12">
            <a:extLst>
              <a:ext uri="{FF2B5EF4-FFF2-40B4-BE49-F238E27FC236}">
                <a16:creationId xmlns:a16="http://schemas.microsoft.com/office/drawing/2014/main" id="{9AA57FF4-33D5-F1FE-2936-5C02480AC863}"/>
              </a:ext>
            </a:extLst>
          </p:cNvPr>
          <p:cNvSpPr/>
          <p:nvPr userDrawn="1"/>
        </p:nvSpPr>
        <p:spPr>
          <a:xfrm>
            <a:off x="17637808" y="9179550"/>
            <a:ext cx="4682192" cy="3059999"/>
          </a:xfrm>
          <a:prstGeom prst="rect">
            <a:avLst/>
          </a:prstGeom>
          <a:solidFill>
            <a:srgbClr val="66CC99">
              <a:alpha val="50000"/>
            </a:srgbClr>
          </a:solidFill>
          <a:ln w="76200">
            <a:solidFill>
              <a:srgbClr val="66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9331062B-3B0E-4119-78A7-C73D7B777059}"/>
              </a:ext>
            </a:extLst>
          </p:cNvPr>
          <p:cNvSpPr txBox="1">
            <a:spLocks/>
          </p:cNvSpPr>
          <p:nvPr userDrawn="1"/>
        </p:nvSpPr>
        <p:spPr>
          <a:xfrm>
            <a:off x="17820000" y="2519549"/>
            <a:ext cx="4500000" cy="305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Развитие</a:t>
            </a:r>
            <a:r>
              <a:rPr lang="en-US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/>
            </a:r>
            <a:br>
              <a:rPr lang="en-US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компетенций</a:t>
            </a:r>
            <a:r>
              <a:rPr lang="en-US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/>
            </a:r>
            <a:br>
              <a:rPr lang="en-US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тренеров волонтёрской деятельности</a:t>
            </a:r>
            <a:endParaRPr lang="ru-RU" sz="2800" dirty="0">
              <a:solidFill>
                <a:srgbClr val="131339"/>
              </a:solidFill>
              <a:latin typeface="Montserrat Medium" pitchFamily="2" charset="0"/>
            </a:endParaRP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B4D423D9-37ED-64AD-560B-E1D9BA562C53}"/>
              </a:ext>
            </a:extLst>
          </p:cNvPr>
          <p:cNvSpPr txBox="1">
            <a:spLocks/>
          </p:cNvSpPr>
          <p:nvPr userDrawn="1"/>
        </p:nvSpPr>
        <p:spPr>
          <a:xfrm>
            <a:off x="17820000" y="5849153"/>
            <a:ext cx="4499950" cy="30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Интенсив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для руководителей волонтёрских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сообществ</a:t>
            </a:r>
            <a:endParaRPr lang="ru-RU" sz="2800" dirty="0">
              <a:solidFill>
                <a:srgbClr val="131339"/>
              </a:solidFill>
              <a:latin typeface="Montserrat Medium" pitchFamily="2" charset="0"/>
            </a:endParaRP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04E646E4-70C7-6723-DE13-CD9FC33C445B}"/>
              </a:ext>
            </a:extLst>
          </p:cNvPr>
          <p:cNvSpPr txBox="1">
            <a:spLocks/>
          </p:cNvSpPr>
          <p:nvPr userDrawn="1"/>
        </p:nvSpPr>
        <p:spPr>
          <a:xfrm>
            <a:off x="17819950" y="9178756"/>
            <a:ext cx="4500000" cy="3060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Знакомство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  <a:ea typeface="Calibri" panose="020F0502020204030204" pitchFamily="34" charset="0"/>
              </a:rPr>
              <a:t>с функционалом конкретного мероприятия</a:t>
            </a:r>
            <a:endParaRPr lang="ru-RU" sz="2800" dirty="0">
              <a:solidFill>
                <a:srgbClr val="131339"/>
              </a:solidFill>
              <a:latin typeface="Montserrat Medium" pitchFamily="2" charset="0"/>
            </a:endParaRPr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id="{4957760A-097E-D8A9-BFB0-D02296D4310F}"/>
              </a:ext>
            </a:extLst>
          </p:cNvPr>
          <p:cNvSpPr txBox="1">
            <a:spLocks/>
          </p:cNvSpPr>
          <p:nvPr userDrawn="1"/>
        </p:nvSpPr>
        <p:spPr>
          <a:xfrm>
            <a:off x="21239388" y="2522476"/>
            <a:ext cx="108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6666CC"/>
                </a:solidFill>
                <a:latin typeface="Montserrat Black" pitchFamily="2" charset="0"/>
                <a:ea typeface="Calibri" panose="020F0502020204030204" pitchFamily="34" charset="0"/>
              </a:rPr>
              <a:t>18+</a:t>
            </a:r>
            <a:endParaRPr lang="ru-RU" sz="3200" b="1" dirty="0">
              <a:solidFill>
                <a:srgbClr val="6666CC"/>
              </a:solidFill>
              <a:latin typeface="Montserrat Black" pitchFamily="2" charset="0"/>
            </a:endParaRPr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E94EB2B3-4F1C-AFFC-65FB-902D84DDF155}"/>
              </a:ext>
            </a:extLst>
          </p:cNvPr>
          <p:cNvSpPr txBox="1">
            <a:spLocks/>
          </p:cNvSpPr>
          <p:nvPr userDrawn="1"/>
        </p:nvSpPr>
        <p:spPr>
          <a:xfrm>
            <a:off x="21239388" y="5852080"/>
            <a:ext cx="108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6666CC"/>
                </a:solidFill>
                <a:latin typeface="Montserrat Black" pitchFamily="2" charset="0"/>
                <a:ea typeface="Calibri" panose="020F0502020204030204" pitchFamily="34" charset="0"/>
              </a:rPr>
              <a:t>18+</a:t>
            </a:r>
            <a:endParaRPr lang="ru-RU" sz="3200" b="1" dirty="0">
              <a:solidFill>
                <a:srgbClr val="6666CC"/>
              </a:solidFill>
              <a:latin typeface="Montserrat Black" pitchFamily="2" charset="0"/>
            </a:endParaRPr>
          </a:p>
        </p:txBody>
      </p:sp>
      <p:sp>
        <p:nvSpPr>
          <p:cNvPr id="62" name="Заголовок 1">
            <a:extLst>
              <a:ext uri="{FF2B5EF4-FFF2-40B4-BE49-F238E27FC236}">
                <a16:creationId xmlns:a16="http://schemas.microsoft.com/office/drawing/2014/main" id="{87BB705C-874B-2EFE-E018-BCF3D4F0E8E7}"/>
              </a:ext>
            </a:extLst>
          </p:cNvPr>
          <p:cNvSpPr txBox="1">
            <a:spLocks/>
          </p:cNvSpPr>
          <p:nvPr userDrawn="1"/>
        </p:nvSpPr>
        <p:spPr>
          <a:xfrm>
            <a:off x="21239388" y="9181684"/>
            <a:ext cx="108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6666CC"/>
                </a:solidFill>
                <a:latin typeface="Montserrat Black" pitchFamily="2" charset="0"/>
                <a:ea typeface="Calibri" panose="020F0502020204030204" pitchFamily="34" charset="0"/>
              </a:rPr>
              <a:t>14+</a:t>
            </a:r>
            <a:endParaRPr lang="ru-RU" sz="3200" b="1" dirty="0">
              <a:solidFill>
                <a:srgbClr val="6666CC"/>
              </a:solidFill>
              <a:latin typeface="Montserrat Black" pitchFamily="2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E139B8-73E2-1991-82B6-1F96E87083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71744" y="7151424"/>
            <a:ext cx="2872292" cy="50940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3AEE83CB-7695-DE57-66B5-E375FAC654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769691" y="10440800"/>
            <a:ext cx="2485635" cy="60146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9C1E462-13A6-7478-6A6B-400E12D7BE2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5166624" y="10511379"/>
            <a:ext cx="1933276" cy="46030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7BB8B08-D9E6-DD00-C8D5-1F8E4DEB3AE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4936473" y="7175972"/>
            <a:ext cx="2393578" cy="46030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34CE06C-7941-2D6F-1177-AF81B3E28DF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5132917" y="3845530"/>
            <a:ext cx="2000690" cy="46028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80F7F937-E27C-0E91-74AB-72643B4DBB1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037618" y="3722773"/>
            <a:ext cx="2056019" cy="7057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AAB836-F05A-2D8F-4635-4E8C4753AC6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21240000" y="900000"/>
            <a:ext cx="725373" cy="1080000"/>
          </a:xfrm>
          <a:prstGeom prst="rect">
            <a:avLst/>
          </a:prstGeom>
        </p:spPr>
      </p:pic>
      <p:sp>
        <p:nvSpPr>
          <p:cNvPr id="5" name="Текст 11">
            <a:extLst>
              <a:ext uri="{FF2B5EF4-FFF2-40B4-BE49-F238E27FC236}">
                <a16:creationId xmlns:a16="http://schemas.microsoft.com/office/drawing/2014/main" id="{4EE2E9D6-A0C6-CA4B-6405-AF18E91FE8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6024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висы_2_Развитие компетенц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869E47-90D6-A4CC-AB5E-080248983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3" name="Скругленный прямоугольник 12">
            <a:extLst>
              <a:ext uri="{FF2B5EF4-FFF2-40B4-BE49-F238E27FC236}">
                <a16:creationId xmlns:a16="http://schemas.microsoft.com/office/drawing/2014/main" id="{BA58CC14-2C0D-181A-0A91-EE5E31E0FC99}"/>
              </a:ext>
            </a:extLst>
          </p:cNvPr>
          <p:cNvSpPr/>
          <p:nvPr userDrawn="1"/>
        </p:nvSpPr>
        <p:spPr>
          <a:xfrm>
            <a:off x="718922" y="2157349"/>
            <a:ext cx="21600000" cy="10082651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/>
          </a:p>
        </p:txBody>
      </p:sp>
      <p:sp>
        <p:nvSpPr>
          <p:cNvPr id="4" name="Скругленный прямоугольник 12">
            <a:extLst>
              <a:ext uri="{FF2B5EF4-FFF2-40B4-BE49-F238E27FC236}">
                <a16:creationId xmlns:a16="http://schemas.microsoft.com/office/drawing/2014/main" id="{D5976689-EDAE-ADF1-8FD0-9BF94C890C99}"/>
              </a:ext>
            </a:extLst>
          </p:cNvPr>
          <p:cNvSpPr/>
          <p:nvPr userDrawn="1"/>
        </p:nvSpPr>
        <p:spPr>
          <a:xfrm>
            <a:off x="719950" y="4679550"/>
            <a:ext cx="5400000" cy="756045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A6301F-1698-34E4-CA20-CD024B71D1DD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6699FF"/>
          </a:solidFill>
          <a:ln w="76200">
            <a:solidFill>
              <a:srgbClr val="6699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EE1CEE5-5853-7591-EFAE-2DDB0F9879EE}"/>
              </a:ext>
            </a:extLst>
          </p:cNvPr>
          <p:cNvSpPr txBox="1">
            <a:spLocks/>
          </p:cNvSpPr>
          <p:nvPr userDrawn="1"/>
        </p:nvSpPr>
        <p:spPr>
          <a:xfrm>
            <a:off x="1080000" y="720000"/>
            <a:ext cx="21239388" cy="14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6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  <a:t>РАЗВИТИЕ КОМПЕТЕНЦИЙ</a:t>
            </a:r>
            <a:endParaRPr lang="ru-RU" sz="6000" b="1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DA25B7-99E2-1464-C8BD-3637B1CD7006}"/>
              </a:ext>
            </a:extLst>
          </p:cNvPr>
          <p:cNvSpPr/>
          <p:nvPr userDrawn="1"/>
        </p:nvSpPr>
        <p:spPr>
          <a:xfrm>
            <a:off x="728646" y="2519550"/>
            <a:ext cx="5390282" cy="2160000"/>
          </a:xfrm>
          <a:prstGeom prst="rect">
            <a:avLst/>
          </a:prstGeom>
          <a:solidFill>
            <a:srgbClr val="66CC99"/>
          </a:solidFill>
          <a:ln w="76200">
            <a:solidFill>
              <a:srgbClr val="66CC9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F00D163-3BAC-06F9-AE02-BB93F4D8DCAA}"/>
              </a:ext>
            </a:extLst>
          </p:cNvPr>
          <p:cNvSpPr txBox="1">
            <a:spLocks/>
          </p:cNvSpPr>
          <p:nvPr userDrawn="1"/>
        </p:nvSpPr>
        <p:spPr>
          <a:xfrm>
            <a:off x="737342" y="2519550"/>
            <a:ext cx="5400000" cy="21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  <a:t>ОНЛАЙН</a:t>
            </a:r>
            <a:br>
              <a:rPr lang="ru-RU" sz="44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</a:br>
            <a:r>
              <a:rPr lang="ru-RU" sz="44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  <a:t>КУРСЫ</a:t>
            </a:r>
            <a:endParaRPr lang="ru-RU" sz="4400" b="1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E278130-A981-3DCB-3A88-F58B85363356}"/>
              </a:ext>
            </a:extLst>
          </p:cNvPr>
          <p:cNvSpPr txBox="1">
            <a:spLocks/>
          </p:cNvSpPr>
          <p:nvPr userDrawn="1"/>
        </p:nvSpPr>
        <p:spPr>
          <a:xfrm>
            <a:off x="719428" y="8640000"/>
            <a:ext cx="5400000" cy="3599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Calibri" panose="020F0502020204030204" pitchFamily="34" charset="0"/>
              </a:rPr>
              <a:t>Знакомство</a:t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  <a:ea typeface="Calibri" panose="020F0502020204030204" pitchFamily="34" charset="0"/>
              </a:rPr>
            </a:b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Calibri" panose="020F0502020204030204" pitchFamily="34" charset="0"/>
              </a:rPr>
              <a:t>с базовыми</a:t>
            </a:r>
            <a:r>
              <a:rPr lang="en-US" sz="3200" b="1" dirty="0">
                <a:solidFill>
                  <a:srgbClr val="131339"/>
                </a:solidFill>
                <a:latin typeface="Montserrat" pitchFamily="2" charset="0"/>
                <a:ea typeface="Calibri" panose="020F0502020204030204" pitchFamily="34" charset="0"/>
              </a:rPr>
              <a:t/>
            </a:r>
            <a:br>
              <a:rPr lang="en-US" sz="3200" b="1" dirty="0">
                <a:solidFill>
                  <a:srgbClr val="131339"/>
                </a:solidFill>
                <a:latin typeface="Montserrat" pitchFamily="2" charset="0"/>
                <a:ea typeface="Calibri" panose="020F0502020204030204" pitchFamily="34" charset="0"/>
              </a:rPr>
            </a:b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Calibri" panose="020F0502020204030204" pitchFamily="34" charset="0"/>
              </a:rPr>
              <a:t>понятиями волонтёрской деятельности</a:t>
            </a:r>
            <a:endParaRPr lang="ru-RU" sz="3200"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0DAAB92-FB3D-6CC7-8493-4FDD626629B7}"/>
              </a:ext>
            </a:extLst>
          </p:cNvPr>
          <p:cNvSpPr/>
          <p:nvPr userDrawn="1"/>
        </p:nvSpPr>
        <p:spPr>
          <a:xfrm>
            <a:off x="16919440" y="4677432"/>
            <a:ext cx="5400000" cy="7562568"/>
          </a:xfrm>
          <a:prstGeom prst="rect">
            <a:avLst/>
          </a:prstGeom>
          <a:solidFill>
            <a:schemeClr val="bg1"/>
          </a:solidFill>
          <a:ln w="76200">
            <a:solidFill>
              <a:srgbClr val="FF996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0774A2-DDE4-7E05-D73F-500F5BF960EB}"/>
              </a:ext>
            </a:extLst>
          </p:cNvPr>
          <p:cNvSpPr/>
          <p:nvPr userDrawn="1"/>
        </p:nvSpPr>
        <p:spPr>
          <a:xfrm>
            <a:off x="16916835" y="2517432"/>
            <a:ext cx="5402080" cy="2160000"/>
          </a:xfrm>
          <a:prstGeom prst="rect">
            <a:avLst/>
          </a:prstGeom>
          <a:solidFill>
            <a:srgbClr val="FF9966"/>
          </a:solidFill>
          <a:ln w="76200">
            <a:solidFill>
              <a:srgbClr val="FF996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0DACDE9-E06D-7A53-7F6D-3B1E2D0FAF4F}"/>
              </a:ext>
            </a:extLst>
          </p:cNvPr>
          <p:cNvSpPr txBox="1">
            <a:spLocks/>
          </p:cNvSpPr>
          <p:nvPr userDrawn="1"/>
        </p:nvSpPr>
        <p:spPr>
          <a:xfrm>
            <a:off x="16935249" y="2517431"/>
            <a:ext cx="5399989" cy="2160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  <a:t>БИБЛИОТЕКА</a:t>
            </a:r>
            <a:endParaRPr lang="ru-RU" sz="4400" b="1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C33CABB1-D787-C84D-CE20-607D7C3121E2}"/>
              </a:ext>
            </a:extLst>
          </p:cNvPr>
          <p:cNvSpPr txBox="1">
            <a:spLocks/>
          </p:cNvSpPr>
          <p:nvPr userDrawn="1"/>
        </p:nvSpPr>
        <p:spPr>
          <a:xfrm>
            <a:off x="16918929" y="8640000"/>
            <a:ext cx="5399989" cy="3599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Calibri" panose="020F0502020204030204" pitchFamily="34" charset="0"/>
              </a:rPr>
              <a:t>Коллекция материалов многолетнего</a:t>
            </a:r>
            <a:r>
              <a:rPr lang="en-US" sz="3200" b="1" dirty="0">
                <a:solidFill>
                  <a:srgbClr val="131339"/>
                </a:solidFill>
                <a:latin typeface="Montserrat" pitchFamily="2" charset="0"/>
                <a:ea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Calibri" panose="020F0502020204030204" pitchFamily="34" charset="0"/>
              </a:rPr>
              <a:t>опыта</a:t>
            </a:r>
            <a:r>
              <a:rPr lang="en-US" sz="3200" b="1" dirty="0">
                <a:solidFill>
                  <a:srgbClr val="131339"/>
                </a:solidFill>
                <a:latin typeface="Montserrat" pitchFamily="2" charset="0"/>
                <a:ea typeface="Calibri" panose="020F0502020204030204" pitchFamily="34" charset="0"/>
              </a:rPr>
              <a:t/>
            </a:r>
            <a:br>
              <a:rPr lang="en-US" sz="3200" b="1" dirty="0">
                <a:solidFill>
                  <a:srgbClr val="131339"/>
                </a:solidFill>
                <a:latin typeface="Montserrat" pitchFamily="2" charset="0"/>
                <a:ea typeface="Calibri" panose="020F0502020204030204" pitchFamily="34" charset="0"/>
              </a:rPr>
            </a:b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Calibri" panose="020F0502020204030204" pitchFamily="34" charset="0"/>
              </a:rPr>
              <a:t>«</a:t>
            </a:r>
            <a:r>
              <a:rPr lang="ru-RU" sz="3200" b="1" dirty="0" err="1">
                <a:solidFill>
                  <a:srgbClr val="131339"/>
                </a:solidFill>
                <a:latin typeface="Montserrat" pitchFamily="2" charset="0"/>
                <a:ea typeface="Calibri" panose="020F0502020204030204" pitchFamily="34" charset="0"/>
              </a:rPr>
              <a:t>Мосволонтёр</a:t>
            </a:r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Calibri" panose="020F0502020204030204" pitchFamily="34" charset="0"/>
              </a:rPr>
              <a:t>»</a:t>
            </a:r>
            <a:endParaRPr lang="ru-RU" sz="3200"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sp>
        <p:nvSpPr>
          <p:cNvPr id="45" name="Скругленный прямоугольник 12">
            <a:extLst>
              <a:ext uri="{FF2B5EF4-FFF2-40B4-BE49-F238E27FC236}">
                <a16:creationId xmlns:a16="http://schemas.microsoft.com/office/drawing/2014/main" id="{6C66BA04-4640-C09F-7F42-57283D4B768F}"/>
              </a:ext>
            </a:extLst>
          </p:cNvPr>
          <p:cNvSpPr/>
          <p:nvPr userDrawn="1"/>
        </p:nvSpPr>
        <p:spPr>
          <a:xfrm>
            <a:off x="6479950" y="2519550"/>
            <a:ext cx="5580000" cy="216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46" name="Скругленный прямоугольник 12">
            <a:extLst>
              <a:ext uri="{FF2B5EF4-FFF2-40B4-BE49-F238E27FC236}">
                <a16:creationId xmlns:a16="http://schemas.microsoft.com/office/drawing/2014/main" id="{62C0173F-5783-7B87-AC65-F65F121DEEA2}"/>
              </a:ext>
            </a:extLst>
          </p:cNvPr>
          <p:cNvSpPr/>
          <p:nvPr userDrawn="1"/>
        </p:nvSpPr>
        <p:spPr>
          <a:xfrm>
            <a:off x="6479949" y="5040000"/>
            <a:ext cx="5580000" cy="216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47" name="Скругленный прямоугольник 12">
            <a:extLst>
              <a:ext uri="{FF2B5EF4-FFF2-40B4-BE49-F238E27FC236}">
                <a16:creationId xmlns:a16="http://schemas.microsoft.com/office/drawing/2014/main" id="{FD830969-77AC-E90F-F827-BDA4DDE04BF9}"/>
              </a:ext>
            </a:extLst>
          </p:cNvPr>
          <p:cNvSpPr/>
          <p:nvPr userDrawn="1"/>
        </p:nvSpPr>
        <p:spPr>
          <a:xfrm>
            <a:off x="6479949" y="7560000"/>
            <a:ext cx="5579017" cy="216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48" name="Скругленный прямоугольник 12">
            <a:extLst>
              <a:ext uri="{FF2B5EF4-FFF2-40B4-BE49-F238E27FC236}">
                <a16:creationId xmlns:a16="http://schemas.microsoft.com/office/drawing/2014/main" id="{C41D5036-C01B-A585-954C-294A6202513C}"/>
              </a:ext>
            </a:extLst>
          </p:cNvPr>
          <p:cNvSpPr/>
          <p:nvPr userDrawn="1"/>
        </p:nvSpPr>
        <p:spPr>
          <a:xfrm>
            <a:off x="6479949" y="10079604"/>
            <a:ext cx="5576421" cy="2160000"/>
          </a:xfrm>
          <a:prstGeom prst="rect">
            <a:avLst/>
          </a:prstGeom>
          <a:solidFill>
            <a:schemeClr val="bg1"/>
          </a:solidFill>
          <a:ln w="76200">
            <a:solidFill>
              <a:srgbClr val="66CC9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id="{AC25A390-584D-52E9-D53B-59F65F92FD8E}"/>
              </a:ext>
            </a:extLst>
          </p:cNvPr>
          <p:cNvSpPr txBox="1">
            <a:spLocks/>
          </p:cNvSpPr>
          <p:nvPr userDrawn="1"/>
        </p:nvSpPr>
        <p:spPr>
          <a:xfrm>
            <a:off x="8009996" y="2520000"/>
            <a:ext cx="4050002" cy="21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rgbClr val="131339"/>
                </a:solidFill>
                <a:latin typeface="Montserrat" pitchFamily="2" charset="0"/>
                <a:ea typeface="Calibri" panose="020F0502020204030204" pitchFamily="34" charset="0"/>
              </a:rPr>
              <a:t>Основы волонтёрской деятельности</a:t>
            </a:r>
            <a:endParaRPr lang="ru-RU" sz="3200"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B9C254DF-A272-4B4E-99F9-BE6DC8A48B36}"/>
              </a:ext>
            </a:extLst>
          </p:cNvPr>
          <p:cNvSpPr txBox="1">
            <a:spLocks/>
          </p:cNvSpPr>
          <p:nvPr userDrawn="1"/>
        </p:nvSpPr>
        <p:spPr>
          <a:xfrm>
            <a:off x="8009998" y="5040000"/>
            <a:ext cx="4048403" cy="21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Социальное проектирование</a:t>
            </a:r>
            <a:endParaRPr lang="ru-RU" sz="3200"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352607FA-B123-0674-1289-A4E6F968B968}"/>
              </a:ext>
            </a:extLst>
          </p:cNvPr>
          <p:cNvSpPr txBox="1">
            <a:spLocks/>
          </p:cNvSpPr>
          <p:nvPr userDrawn="1"/>
        </p:nvSpPr>
        <p:spPr>
          <a:xfrm>
            <a:off x="8009998" y="7560000"/>
            <a:ext cx="4050002" cy="21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Экологическое </a:t>
            </a:r>
            <a:r>
              <a:rPr lang="ru-RU" sz="3200" b="1" dirty="0" err="1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волонтёрство</a:t>
            </a:r>
            <a:endParaRPr lang="ru-RU" sz="3200"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sp>
        <p:nvSpPr>
          <p:cNvPr id="52" name="Заголовок 1">
            <a:extLst>
              <a:ext uri="{FF2B5EF4-FFF2-40B4-BE49-F238E27FC236}">
                <a16:creationId xmlns:a16="http://schemas.microsoft.com/office/drawing/2014/main" id="{3360FF8C-7A3F-1EFC-0F71-045ABE720CBA}"/>
              </a:ext>
            </a:extLst>
          </p:cNvPr>
          <p:cNvSpPr txBox="1">
            <a:spLocks/>
          </p:cNvSpPr>
          <p:nvPr userDrawn="1"/>
        </p:nvSpPr>
        <p:spPr>
          <a:xfrm>
            <a:off x="8009998" y="10079604"/>
            <a:ext cx="4050000" cy="21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3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3200" b="1" dirty="0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Культурное </a:t>
            </a:r>
            <a:r>
              <a:rPr lang="ru-RU" sz="3200" b="1" dirty="0" err="1">
                <a:solidFill>
                  <a:srgbClr val="131339"/>
                </a:solidFill>
                <a:latin typeface="Montserrat"/>
                <a:ea typeface="Montserrat"/>
                <a:cs typeface="Montserrat"/>
                <a:sym typeface="Montserrat"/>
              </a:rPr>
              <a:t>волонтёрство</a:t>
            </a:r>
            <a:endParaRPr lang="ru-RU" sz="3200" b="1" dirty="0">
              <a:solidFill>
                <a:srgbClr val="13133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97F9BF70-5401-936E-C726-37999E7A95ED}"/>
              </a:ext>
            </a:extLst>
          </p:cNvPr>
          <p:cNvCxnSpPr>
            <a:cxnSpLocks/>
          </p:cNvCxnSpPr>
          <p:nvPr userDrawn="1"/>
        </p:nvCxnSpPr>
        <p:spPr>
          <a:xfrm>
            <a:off x="12600000" y="3600000"/>
            <a:ext cx="0" cy="8730000"/>
          </a:xfrm>
          <a:prstGeom prst="line">
            <a:avLst/>
          </a:prstGeom>
          <a:ln w="76200">
            <a:solidFill>
              <a:srgbClr val="66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Овал 53">
            <a:extLst>
              <a:ext uri="{FF2B5EF4-FFF2-40B4-BE49-F238E27FC236}">
                <a16:creationId xmlns:a16="http://schemas.microsoft.com/office/drawing/2014/main" id="{4259C8BD-EBDC-E298-891C-3CB4A30CC1F9}"/>
              </a:ext>
            </a:extLst>
          </p:cNvPr>
          <p:cNvSpPr/>
          <p:nvPr userDrawn="1"/>
        </p:nvSpPr>
        <p:spPr>
          <a:xfrm>
            <a:off x="12417408" y="3420000"/>
            <a:ext cx="359975" cy="359975"/>
          </a:xfrm>
          <a:prstGeom prst="ellipse">
            <a:avLst/>
          </a:prstGeom>
          <a:solidFill>
            <a:srgbClr val="66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00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839D23E7-D678-C0D0-9DC4-768A8C6B397B}"/>
              </a:ext>
            </a:extLst>
          </p:cNvPr>
          <p:cNvSpPr/>
          <p:nvPr userDrawn="1"/>
        </p:nvSpPr>
        <p:spPr>
          <a:xfrm>
            <a:off x="12417408" y="5940012"/>
            <a:ext cx="359975" cy="359975"/>
          </a:xfrm>
          <a:prstGeom prst="ellipse">
            <a:avLst/>
          </a:prstGeom>
          <a:solidFill>
            <a:srgbClr val="66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00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E864D7FC-EF47-74E6-A167-AE0116CC5015}"/>
              </a:ext>
            </a:extLst>
          </p:cNvPr>
          <p:cNvSpPr/>
          <p:nvPr userDrawn="1"/>
        </p:nvSpPr>
        <p:spPr>
          <a:xfrm>
            <a:off x="12420000" y="8460000"/>
            <a:ext cx="359975" cy="359975"/>
          </a:xfrm>
          <a:prstGeom prst="ellipse">
            <a:avLst/>
          </a:prstGeom>
          <a:solidFill>
            <a:srgbClr val="66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00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7504C56D-6999-F66F-7D04-7F33D7CFFF19}"/>
              </a:ext>
            </a:extLst>
          </p:cNvPr>
          <p:cNvSpPr/>
          <p:nvPr userDrawn="1"/>
        </p:nvSpPr>
        <p:spPr>
          <a:xfrm>
            <a:off x="12417403" y="10980000"/>
            <a:ext cx="359975" cy="359975"/>
          </a:xfrm>
          <a:prstGeom prst="ellipse">
            <a:avLst/>
          </a:prstGeom>
          <a:solidFill>
            <a:srgbClr val="66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00"/>
          </a:p>
        </p:txBody>
      </p:sp>
      <p:sp>
        <p:nvSpPr>
          <p:cNvPr id="58" name="Подзаголовок 2">
            <a:extLst>
              <a:ext uri="{FF2B5EF4-FFF2-40B4-BE49-F238E27FC236}">
                <a16:creationId xmlns:a16="http://schemas.microsoft.com/office/drawing/2014/main" id="{1D8441B9-0F86-1317-18C3-EB933CD772BB}"/>
              </a:ext>
            </a:extLst>
          </p:cNvPr>
          <p:cNvSpPr txBox="1">
            <a:spLocks/>
          </p:cNvSpPr>
          <p:nvPr userDrawn="1"/>
        </p:nvSpPr>
        <p:spPr>
          <a:xfrm>
            <a:off x="12958418" y="2520000"/>
            <a:ext cx="3600000" cy="2160000"/>
          </a:xfrm>
          <a:prstGeom prst="rect">
            <a:avLst/>
          </a:prstGeom>
        </p:spPr>
        <p:txBody>
          <a:bodyPr vert="horz" lIns="182868" tIns="91434" rIns="182868" bIns="91434" rtlCol="0" anchor="ctr">
            <a:noAutofit/>
          </a:bodyPr>
          <a:lstStyle>
            <a:lvl1pPr marL="0" indent="0" algn="ctr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None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Регистрируйся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на платформе</a:t>
            </a:r>
          </a:p>
        </p:txBody>
      </p:sp>
      <p:sp>
        <p:nvSpPr>
          <p:cNvPr id="59" name="Подзаголовок 2">
            <a:extLst>
              <a:ext uri="{FF2B5EF4-FFF2-40B4-BE49-F238E27FC236}">
                <a16:creationId xmlns:a16="http://schemas.microsoft.com/office/drawing/2014/main" id="{6DDDEF7B-A4B2-56F6-E2A1-7A6280698CD5}"/>
              </a:ext>
            </a:extLst>
          </p:cNvPr>
          <p:cNvSpPr txBox="1">
            <a:spLocks/>
          </p:cNvSpPr>
          <p:nvPr userDrawn="1"/>
        </p:nvSpPr>
        <p:spPr>
          <a:xfrm>
            <a:off x="12958419" y="5040000"/>
            <a:ext cx="3600000" cy="2160000"/>
          </a:xfrm>
          <a:prstGeom prst="rect">
            <a:avLst/>
          </a:prstGeom>
        </p:spPr>
        <p:txBody>
          <a:bodyPr vert="horz" lIns="182868" tIns="91434" rIns="182868" bIns="91434" rtlCol="0" anchor="ctr">
            <a:noAutofit/>
          </a:bodyPr>
          <a:lstStyle>
            <a:lvl1pPr marL="0" indent="0" algn="ctr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None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Смотри видеоуроки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и изучай материалы</a:t>
            </a:r>
          </a:p>
        </p:txBody>
      </p:sp>
      <p:sp>
        <p:nvSpPr>
          <p:cNvPr id="70" name="Подзаголовок 2">
            <a:extLst>
              <a:ext uri="{FF2B5EF4-FFF2-40B4-BE49-F238E27FC236}">
                <a16:creationId xmlns:a16="http://schemas.microsoft.com/office/drawing/2014/main" id="{003EB0EF-903F-2E20-AC71-E69FEB2492FE}"/>
              </a:ext>
            </a:extLst>
          </p:cNvPr>
          <p:cNvSpPr txBox="1">
            <a:spLocks/>
          </p:cNvSpPr>
          <p:nvPr userDrawn="1"/>
        </p:nvSpPr>
        <p:spPr>
          <a:xfrm>
            <a:off x="12958418" y="7555001"/>
            <a:ext cx="3599996" cy="2160000"/>
          </a:xfrm>
          <a:prstGeom prst="rect">
            <a:avLst/>
          </a:prstGeom>
        </p:spPr>
        <p:txBody>
          <a:bodyPr vert="horz" lIns="182868" tIns="91434" rIns="182868" bIns="91434" rtlCol="0" anchor="ctr">
            <a:noAutofit/>
          </a:bodyPr>
          <a:lstStyle>
            <a:lvl1pPr marL="0" indent="0" algn="ctr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None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Проходи тесты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и закрепляй знания</a:t>
            </a:r>
          </a:p>
        </p:txBody>
      </p:sp>
      <p:sp>
        <p:nvSpPr>
          <p:cNvPr id="71" name="Подзаголовок 2">
            <a:extLst>
              <a:ext uri="{FF2B5EF4-FFF2-40B4-BE49-F238E27FC236}">
                <a16:creationId xmlns:a16="http://schemas.microsoft.com/office/drawing/2014/main" id="{E016E1CD-4107-9393-AB3C-B4C4F91011B7}"/>
              </a:ext>
            </a:extLst>
          </p:cNvPr>
          <p:cNvSpPr txBox="1">
            <a:spLocks/>
          </p:cNvSpPr>
          <p:nvPr userDrawn="1"/>
        </p:nvSpPr>
        <p:spPr>
          <a:xfrm>
            <a:off x="12958418" y="10080000"/>
            <a:ext cx="3599995" cy="2160000"/>
          </a:xfrm>
          <a:prstGeom prst="rect">
            <a:avLst/>
          </a:prstGeom>
        </p:spPr>
        <p:txBody>
          <a:bodyPr vert="horz" lIns="182868" tIns="91434" rIns="182868" bIns="91434" rtlCol="0" anchor="ctr">
            <a:noAutofit/>
          </a:bodyPr>
          <a:lstStyle>
            <a:lvl1pPr marL="0" indent="0" algn="ctr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None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Получи сертификат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о прохождении курса</a:t>
            </a:r>
          </a:p>
        </p:txBody>
      </p:sp>
      <p:sp>
        <p:nvSpPr>
          <p:cNvPr id="72" name="Скругленный прямоугольник 12">
            <a:extLst>
              <a:ext uri="{FF2B5EF4-FFF2-40B4-BE49-F238E27FC236}">
                <a16:creationId xmlns:a16="http://schemas.microsoft.com/office/drawing/2014/main" id="{DC393E47-FF96-4C6A-4980-3D043BD4C134}"/>
              </a:ext>
            </a:extLst>
          </p:cNvPr>
          <p:cNvSpPr/>
          <p:nvPr userDrawn="1"/>
        </p:nvSpPr>
        <p:spPr>
          <a:xfrm>
            <a:off x="17998923" y="5400000"/>
            <a:ext cx="3240000" cy="324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0E74F8EC-6FDC-9232-DB93-16E58D28C9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179719" y="5580000"/>
            <a:ext cx="2880000" cy="2880000"/>
          </a:xfrm>
          <a:prstGeom prst="rect">
            <a:avLst/>
          </a:prstGeom>
        </p:spPr>
      </p:pic>
      <p:sp>
        <p:nvSpPr>
          <p:cNvPr id="74" name="Скругленный прямоугольник 12">
            <a:extLst>
              <a:ext uri="{FF2B5EF4-FFF2-40B4-BE49-F238E27FC236}">
                <a16:creationId xmlns:a16="http://schemas.microsoft.com/office/drawing/2014/main" id="{90FEB624-38F3-5383-7B00-98D949FED4C0}"/>
              </a:ext>
            </a:extLst>
          </p:cNvPr>
          <p:cNvSpPr/>
          <p:nvPr userDrawn="1"/>
        </p:nvSpPr>
        <p:spPr>
          <a:xfrm>
            <a:off x="1794569" y="5400000"/>
            <a:ext cx="3240000" cy="324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33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1" dirty="0"/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74D1B52B-4E00-B4F1-DB63-EC73344671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78581" y="5580000"/>
            <a:ext cx="2880000" cy="288000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F246791F-6545-64C9-0872-4E47718F91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840000" y="3150000"/>
            <a:ext cx="900000" cy="90000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4B26467-BA05-62D0-F7CD-E3BA2EE61A7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40000" y="5668898"/>
            <a:ext cx="900000" cy="90000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57A9E9D-570E-49F0-5B3E-65113A313AC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840000" y="8188181"/>
            <a:ext cx="900000" cy="90000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667BDC86-AC0F-16C7-E2BA-DC3209C4B7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840000" y="10705001"/>
            <a:ext cx="900000" cy="90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5943A1-93FA-667D-ED3C-A5D4E5F88B6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1240000" y="900000"/>
            <a:ext cx="725373" cy="1080000"/>
          </a:xfrm>
          <a:prstGeom prst="rect">
            <a:avLst/>
          </a:prstGeom>
        </p:spPr>
      </p:pic>
      <p:sp>
        <p:nvSpPr>
          <p:cNvPr id="2" name="Текст 11">
            <a:extLst>
              <a:ext uri="{FF2B5EF4-FFF2-40B4-BE49-F238E27FC236}">
                <a16:creationId xmlns:a16="http://schemas.microsoft.com/office/drawing/2014/main" id="{5711F803-A096-1597-9DB0-476CC78075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326507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висы_Информационное сопровож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02B487-372F-97D2-2C5D-ECCAD6A24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46"/>
            <a:ext cx="23040000" cy="12960000"/>
          </a:xfrm>
          <a:prstGeom prst="rect">
            <a:avLst/>
          </a:prstGeom>
        </p:spPr>
      </p:pic>
      <p:sp>
        <p:nvSpPr>
          <p:cNvPr id="10" name="Google Shape;234;g1dd9b4638b6_0_127">
            <a:extLst>
              <a:ext uri="{FF2B5EF4-FFF2-40B4-BE49-F238E27FC236}">
                <a16:creationId xmlns:a16="http://schemas.microsoft.com/office/drawing/2014/main" id="{E2572A96-6890-FBC0-1EB8-FECDB5E7DBF1}"/>
              </a:ext>
            </a:extLst>
          </p:cNvPr>
          <p:cNvSpPr/>
          <p:nvPr userDrawn="1"/>
        </p:nvSpPr>
        <p:spPr>
          <a:xfrm rot="10800000">
            <a:off x="7920000" y="2519955"/>
            <a:ext cx="14398750" cy="9720001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6666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35;g1dd9b4638b6_0_127">
            <a:extLst>
              <a:ext uri="{FF2B5EF4-FFF2-40B4-BE49-F238E27FC236}">
                <a16:creationId xmlns:a16="http://schemas.microsoft.com/office/drawing/2014/main" id="{C2B0C771-5B2A-A90C-2F72-C11515DE7398}"/>
              </a:ext>
            </a:extLst>
          </p:cNvPr>
          <p:cNvSpPr/>
          <p:nvPr userDrawn="1"/>
        </p:nvSpPr>
        <p:spPr>
          <a:xfrm>
            <a:off x="719999" y="5399611"/>
            <a:ext cx="8099996" cy="6840388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6666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37;g1dd9b4638b6_0_127">
            <a:extLst>
              <a:ext uri="{FF2B5EF4-FFF2-40B4-BE49-F238E27FC236}">
                <a16:creationId xmlns:a16="http://schemas.microsoft.com/office/drawing/2014/main" id="{5A62EE62-235A-C9FE-3188-6AEF3E13FB5D}"/>
              </a:ext>
            </a:extLst>
          </p:cNvPr>
          <p:cNvSpPr/>
          <p:nvPr userDrawn="1"/>
        </p:nvSpPr>
        <p:spPr>
          <a:xfrm>
            <a:off x="720000" y="720001"/>
            <a:ext cx="21600000" cy="1440000"/>
          </a:xfrm>
          <a:prstGeom prst="rect">
            <a:avLst/>
          </a:prstGeom>
          <a:solidFill>
            <a:srgbClr val="66CC99"/>
          </a:solidFill>
          <a:ln w="76200" cap="flat" cmpd="sng">
            <a:solidFill>
              <a:srgbClr val="66CC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38;g1dd9b4638b6_0_127">
            <a:extLst>
              <a:ext uri="{FF2B5EF4-FFF2-40B4-BE49-F238E27FC236}">
                <a16:creationId xmlns:a16="http://schemas.microsoft.com/office/drawing/2014/main" id="{03A4481A-6060-E39B-D627-147158B87D9C}"/>
              </a:ext>
            </a:extLst>
          </p:cNvPr>
          <p:cNvSpPr txBox="1"/>
          <p:nvPr userDrawn="1"/>
        </p:nvSpPr>
        <p:spPr>
          <a:xfrm>
            <a:off x="1080000" y="720000"/>
            <a:ext cx="2123875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 Black"/>
              <a:buNone/>
            </a:pPr>
            <a:r>
              <a:rPr lang="ru-RU" sz="6000" b="1" dirty="0">
                <a:solidFill>
                  <a:schemeClr val="lt1"/>
                </a:solidFill>
                <a:latin typeface="Montserrat Black"/>
                <a:cs typeface="Montserrat Black"/>
                <a:sym typeface="Montserrat Black"/>
              </a:rPr>
              <a:t>ИНФОРМАЦИОННОЕ СОПРОВОЖДЕНИЕ</a:t>
            </a:r>
            <a:endParaRPr sz="6000" dirty="0"/>
          </a:p>
        </p:txBody>
      </p:sp>
      <p:sp>
        <p:nvSpPr>
          <p:cNvPr id="19" name="Google Shape;243;g1dd9b4638b6_0_127">
            <a:extLst>
              <a:ext uri="{FF2B5EF4-FFF2-40B4-BE49-F238E27FC236}">
                <a16:creationId xmlns:a16="http://schemas.microsoft.com/office/drawing/2014/main" id="{DCC32A71-9CD4-B55C-5260-F2860FE053C0}"/>
              </a:ext>
            </a:extLst>
          </p:cNvPr>
          <p:cNvSpPr txBox="1"/>
          <p:nvPr userDrawn="1"/>
        </p:nvSpPr>
        <p:spPr>
          <a:xfrm>
            <a:off x="10078732" y="8098886"/>
            <a:ext cx="12240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2775" tIns="86375" rIns="172775" bIns="86375" anchor="ctr" anchorCtr="0">
            <a:spAutoFit/>
          </a:bodyPr>
          <a:lstStyle/>
          <a:p>
            <a:pPr marL="50800" marR="0" lvl="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</a:pPr>
            <a:r>
              <a:rPr lang="ru-RU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Опубликуем статьи</a:t>
            </a:r>
            <a:r>
              <a:rPr lang="en-US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en-US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 достижениях волонтёров</a:t>
            </a:r>
            <a:endParaRPr sz="3600" dirty="0">
              <a:solidFill>
                <a:srgbClr val="20124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" name="Google Shape;250;g1dd9b4638b6_0_127">
            <a:extLst>
              <a:ext uri="{FF2B5EF4-FFF2-40B4-BE49-F238E27FC236}">
                <a16:creationId xmlns:a16="http://schemas.microsoft.com/office/drawing/2014/main" id="{AB332CE8-980D-92ED-191D-D6807700F2CD}"/>
              </a:ext>
            </a:extLst>
          </p:cNvPr>
          <p:cNvSpPr txBox="1"/>
          <p:nvPr userDrawn="1"/>
        </p:nvSpPr>
        <p:spPr>
          <a:xfrm>
            <a:off x="3240000" y="8009589"/>
            <a:ext cx="4680000" cy="16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2800"/>
              <a:buFont typeface="Montserrat"/>
              <a:buNone/>
            </a:pPr>
            <a:r>
              <a:rPr lang="en-US" sz="2800" b="1" dirty="0">
                <a:solidFill>
                  <a:srgbClr val="333366"/>
                </a:solidFill>
                <a:latin typeface="Montserrat"/>
                <a:ea typeface="Montserrat"/>
                <a:cs typeface="Montserrat"/>
                <a:sym typeface="Montserrat"/>
              </a:rPr>
              <a:t>MOSVOLONTER</a:t>
            </a:r>
            <a:endParaRPr lang="en-US" sz="2800" b="1" i="0" u="none" strike="noStrike" cap="none" dirty="0">
              <a:solidFill>
                <a:srgbClr val="3333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251;g1dd9b4638b6_0_127">
            <a:extLst>
              <a:ext uri="{FF2B5EF4-FFF2-40B4-BE49-F238E27FC236}">
                <a16:creationId xmlns:a16="http://schemas.microsoft.com/office/drawing/2014/main" id="{8DE286C0-7FDE-ED05-8224-E2208DEF1D63}"/>
              </a:ext>
            </a:extLst>
          </p:cNvPr>
          <p:cNvSpPr txBox="1"/>
          <p:nvPr userDrawn="1"/>
        </p:nvSpPr>
        <p:spPr>
          <a:xfrm>
            <a:off x="3240000" y="10073628"/>
            <a:ext cx="4680000" cy="1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2800"/>
              <a:buFont typeface="Montserrat"/>
              <a:buNone/>
            </a:pPr>
            <a:r>
              <a:rPr lang="en-US" sz="2800" b="1" dirty="0">
                <a:solidFill>
                  <a:srgbClr val="333366"/>
                </a:solidFill>
                <a:latin typeface="Montserrat"/>
                <a:ea typeface="Montserrat"/>
                <a:cs typeface="Montserrat"/>
                <a:sym typeface="Montserrat"/>
              </a:rPr>
              <a:t>MOSVOL</a:t>
            </a:r>
            <a:endParaRPr lang="en-US" sz="2800" b="1" i="0" u="none" strike="noStrike" cap="none" dirty="0">
              <a:solidFill>
                <a:srgbClr val="3333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249;g1dd9b4638b6_0_127">
            <a:extLst>
              <a:ext uri="{FF2B5EF4-FFF2-40B4-BE49-F238E27FC236}">
                <a16:creationId xmlns:a16="http://schemas.microsoft.com/office/drawing/2014/main" id="{94A73B05-77E9-6965-964D-9B3B7BB511B1}"/>
              </a:ext>
            </a:extLst>
          </p:cNvPr>
          <p:cNvSpPr txBox="1"/>
          <p:nvPr userDrawn="1"/>
        </p:nvSpPr>
        <p:spPr>
          <a:xfrm>
            <a:off x="3240000" y="5950295"/>
            <a:ext cx="4680000" cy="161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66"/>
              </a:buClr>
              <a:buSzPts val="2800"/>
              <a:buFont typeface="Montserrat"/>
              <a:buNone/>
            </a:pPr>
            <a:r>
              <a:rPr lang="ru-RU" sz="2800" b="1" i="0" u="none" strike="noStrike" cap="none" dirty="0">
                <a:solidFill>
                  <a:srgbClr val="333366"/>
                </a:solidFill>
                <a:latin typeface="Montserrat"/>
                <a:ea typeface="Montserrat"/>
                <a:cs typeface="Montserrat"/>
                <a:sym typeface="Montserrat"/>
              </a:rPr>
              <a:t>MOSVOLONTER.RU</a:t>
            </a:r>
            <a:endParaRPr sz="2800" b="1" i="0" u="none" strike="noStrike" cap="none" dirty="0">
              <a:solidFill>
                <a:srgbClr val="3333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332F1D7-D122-F9CD-B463-D65DB587E4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60000" y="5946322"/>
            <a:ext cx="1620000" cy="1620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13D89EA-B89B-A7C0-4DCC-E97A0BC0F2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60000" y="10073628"/>
            <a:ext cx="1620000" cy="162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87F91B5-68E1-CD51-8EF4-2F9CDA34AE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260000" y="8009975"/>
            <a:ext cx="1620000" cy="1620000"/>
          </a:xfrm>
          <a:prstGeom prst="rect">
            <a:avLst/>
          </a:prstGeom>
        </p:spPr>
      </p:pic>
      <p:sp>
        <p:nvSpPr>
          <p:cNvPr id="27" name="Google Shape;243;g1dd9b4638b6_0_127">
            <a:extLst>
              <a:ext uri="{FF2B5EF4-FFF2-40B4-BE49-F238E27FC236}">
                <a16:creationId xmlns:a16="http://schemas.microsoft.com/office/drawing/2014/main" id="{05FE0CA1-3031-35CE-DCA1-116FDDB69BBA}"/>
              </a:ext>
            </a:extLst>
          </p:cNvPr>
          <p:cNvSpPr txBox="1"/>
          <p:nvPr userDrawn="1"/>
        </p:nvSpPr>
        <p:spPr>
          <a:xfrm>
            <a:off x="10080000" y="3329611"/>
            <a:ext cx="12238727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2775" tIns="86375" rIns="172775" bIns="86375" anchor="ctr" anchorCtr="0">
            <a:spAutoFit/>
          </a:bodyPr>
          <a:lstStyle/>
          <a:p>
            <a:pPr marL="50800" marR="0" lvl="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</a:pPr>
            <a:r>
              <a:rPr lang="ru-RU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Расскажем</a:t>
            </a:r>
            <a:br>
              <a:rPr lang="ru-RU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 предстоящих мероприятиях</a:t>
            </a:r>
            <a:endParaRPr sz="3600" dirty="0">
              <a:solidFill>
                <a:srgbClr val="20124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" name="Google Shape;243;g1dd9b4638b6_0_127">
            <a:extLst>
              <a:ext uri="{FF2B5EF4-FFF2-40B4-BE49-F238E27FC236}">
                <a16:creationId xmlns:a16="http://schemas.microsoft.com/office/drawing/2014/main" id="{A2F817B5-A71A-4572-23D0-87CC919AE604}"/>
              </a:ext>
            </a:extLst>
          </p:cNvPr>
          <p:cNvSpPr txBox="1"/>
          <p:nvPr userDrawn="1"/>
        </p:nvSpPr>
        <p:spPr>
          <a:xfrm>
            <a:off x="10080001" y="4860000"/>
            <a:ext cx="12238732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2775" tIns="86375" rIns="172775" bIns="86375" anchor="ctr" anchorCtr="0">
            <a:spAutoFit/>
          </a:bodyPr>
          <a:lstStyle/>
          <a:p>
            <a:pPr marL="50800" marR="0" lvl="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</a:pPr>
            <a:r>
              <a:rPr lang="ru-RU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Откроем на сайте регистрацию</a:t>
            </a:r>
            <a:br>
              <a:rPr lang="ru-RU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мероприятие </a:t>
            </a:r>
            <a:endParaRPr sz="3600" dirty="0">
              <a:solidFill>
                <a:srgbClr val="20124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" name="Google Shape;243;g1dd9b4638b6_0_127">
            <a:extLst>
              <a:ext uri="{FF2B5EF4-FFF2-40B4-BE49-F238E27FC236}">
                <a16:creationId xmlns:a16="http://schemas.microsoft.com/office/drawing/2014/main" id="{ABA78447-367C-3708-F719-D30CCF9A1B78}"/>
              </a:ext>
            </a:extLst>
          </p:cNvPr>
          <p:cNvSpPr txBox="1"/>
          <p:nvPr userDrawn="1"/>
        </p:nvSpPr>
        <p:spPr>
          <a:xfrm>
            <a:off x="10078732" y="6480000"/>
            <a:ext cx="12240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2775" tIns="86375" rIns="172775" bIns="86375" anchor="ctr" anchorCtr="0">
            <a:spAutoFit/>
          </a:bodyPr>
          <a:lstStyle/>
          <a:p>
            <a:pPr marL="50800" marR="0" lvl="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</a:pPr>
            <a:r>
              <a:rPr lang="ru-RU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Оповестим целевую аудиторию</a:t>
            </a:r>
            <a:r>
              <a:rPr lang="en-US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en-US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 помощью рассылки</a:t>
            </a:r>
            <a:endParaRPr sz="3600" dirty="0">
              <a:solidFill>
                <a:srgbClr val="20124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" name="Google Shape;243;g1dd9b4638b6_0_127">
            <a:extLst>
              <a:ext uri="{FF2B5EF4-FFF2-40B4-BE49-F238E27FC236}">
                <a16:creationId xmlns:a16="http://schemas.microsoft.com/office/drawing/2014/main" id="{D4D09931-5053-405C-F894-8BE918967D6B}"/>
              </a:ext>
            </a:extLst>
          </p:cNvPr>
          <p:cNvSpPr txBox="1"/>
          <p:nvPr userDrawn="1"/>
        </p:nvSpPr>
        <p:spPr>
          <a:xfrm>
            <a:off x="10078732" y="9706556"/>
            <a:ext cx="12240000" cy="128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2775" tIns="86375" rIns="172775" bIns="86375" anchor="ctr" anchorCtr="0">
            <a:spAutoFit/>
          </a:bodyPr>
          <a:lstStyle/>
          <a:p>
            <a:pPr marL="50800" marR="0" lvl="0" algn="l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800"/>
            </a:pPr>
            <a:r>
              <a:rPr lang="ru-RU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Разместим на сайте в разделе</a:t>
            </a:r>
            <a:br>
              <a:rPr lang="ru-RU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3600" dirty="0">
                <a:solidFill>
                  <a:srgbClr val="20124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«Направления волонтёрской деятельности»</a:t>
            </a:r>
            <a:endParaRPr sz="3600" dirty="0">
              <a:solidFill>
                <a:srgbClr val="20124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" name="Google Shape;306;p6">
            <a:extLst>
              <a:ext uri="{FF2B5EF4-FFF2-40B4-BE49-F238E27FC236}">
                <a16:creationId xmlns:a16="http://schemas.microsoft.com/office/drawing/2014/main" id="{5E233242-D5C9-C116-ECE5-C153BA659866}"/>
              </a:ext>
            </a:extLst>
          </p:cNvPr>
          <p:cNvSpPr/>
          <p:nvPr userDrawn="1"/>
        </p:nvSpPr>
        <p:spPr>
          <a:xfrm>
            <a:off x="720000" y="2520000"/>
            <a:ext cx="8100000" cy="2880000"/>
          </a:xfrm>
          <a:prstGeom prst="rect">
            <a:avLst/>
          </a:prstGeom>
          <a:solidFill>
            <a:srgbClr val="6666CC"/>
          </a:solidFill>
          <a:ln w="76200" cap="flat" cmpd="sng">
            <a:solidFill>
              <a:srgbClr val="6666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10E4E84D-1EFF-4261-C719-1A8FFFAC449F}"/>
              </a:ext>
            </a:extLst>
          </p:cNvPr>
          <p:cNvCxnSpPr>
            <a:cxnSpLocks/>
          </p:cNvCxnSpPr>
          <p:nvPr userDrawn="1"/>
        </p:nvCxnSpPr>
        <p:spPr>
          <a:xfrm>
            <a:off x="9540000" y="3600000"/>
            <a:ext cx="0" cy="7560000"/>
          </a:xfrm>
          <a:prstGeom prst="line">
            <a:avLst/>
          </a:prstGeom>
          <a:ln w="76200">
            <a:solidFill>
              <a:srgbClr val="66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>
            <a:extLst>
              <a:ext uri="{FF2B5EF4-FFF2-40B4-BE49-F238E27FC236}">
                <a16:creationId xmlns:a16="http://schemas.microsoft.com/office/drawing/2014/main" id="{301C5A73-7B91-25C0-DB45-94C1222AD5DA}"/>
              </a:ext>
            </a:extLst>
          </p:cNvPr>
          <p:cNvSpPr/>
          <p:nvPr userDrawn="1"/>
        </p:nvSpPr>
        <p:spPr>
          <a:xfrm>
            <a:off x="9360000" y="3420000"/>
            <a:ext cx="359975" cy="359975"/>
          </a:xfrm>
          <a:prstGeom prst="ellipse">
            <a:avLst/>
          </a:prstGeom>
          <a:solidFill>
            <a:srgbClr val="66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0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FB31FE25-537A-58B7-85E0-8C791AA18956}"/>
              </a:ext>
            </a:extLst>
          </p:cNvPr>
          <p:cNvSpPr/>
          <p:nvPr userDrawn="1"/>
        </p:nvSpPr>
        <p:spPr>
          <a:xfrm>
            <a:off x="9360000" y="5040000"/>
            <a:ext cx="359975" cy="359975"/>
          </a:xfrm>
          <a:prstGeom prst="ellipse">
            <a:avLst/>
          </a:prstGeom>
          <a:solidFill>
            <a:srgbClr val="66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0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293F0CBC-9FB6-BD76-C3C3-E71D2C4CF9B5}"/>
              </a:ext>
            </a:extLst>
          </p:cNvPr>
          <p:cNvSpPr/>
          <p:nvPr userDrawn="1"/>
        </p:nvSpPr>
        <p:spPr>
          <a:xfrm>
            <a:off x="9359996" y="6660000"/>
            <a:ext cx="359975" cy="359975"/>
          </a:xfrm>
          <a:prstGeom prst="ellipse">
            <a:avLst/>
          </a:prstGeom>
          <a:solidFill>
            <a:srgbClr val="66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0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D0D05231-42AE-4A32-7E87-558D86AFD2FA}"/>
              </a:ext>
            </a:extLst>
          </p:cNvPr>
          <p:cNvSpPr/>
          <p:nvPr userDrawn="1"/>
        </p:nvSpPr>
        <p:spPr>
          <a:xfrm>
            <a:off x="9359861" y="8280000"/>
            <a:ext cx="359975" cy="359975"/>
          </a:xfrm>
          <a:prstGeom prst="ellipse">
            <a:avLst/>
          </a:prstGeom>
          <a:solidFill>
            <a:srgbClr val="66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00"/>
          </a:p>
        </p:txBody>
      </p:sp>
      <p:sp>
        <p:nvSpPr>
          <p:cNvPr id="37" name="Google Shape;238;g1dd9b4638b6_0_127">
            <a:extLst>
              <a:ext uri="{FF2B5EF4-FFF2-40B4-BE49-F238E27FC236}">
                <a16:creationId xmlns:a16="http://schemas.microsoft.com/office/drawing/2014/main" id="{75F5F958-FEDE-CF60-7D10-5C19E14736F4}"/>
              </a:ext>
            </a:extLst>
          </p:cNvPr>
          <p:cNvSpPr txBox="1"/>
          <p:nvPr userDrawn="1"/>
        </p:nvSpPr>
        <p:spPr>
          <a:xfrm>
            <a:off x="1080000" y="2519611"/>
            <a:ext cx="773875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 Black"/>
              <a:buNone/>
            </a:pPr>
            <a:r>
              <a:rPr lang="ru-RU" sz="4800" b="1" dirty="0">
                <a:solidFill>
                  <a:schemeClr val="lt1"/>
                </a:solidFill>
                <a:latin typeface="Montserrat Black"/>
                <a:cs typeface="Montserrat Black"/>
                <a:sym typeface="Montserrat Black"/>
              </a:rPr>
              <a:t>МЫ</a:t>
            </a:r>
            <a:br>
              <a:rPr lang="ru-RU" sz="4800" b="1" dirty="0">
                <a:solidFill>
                  <a:schemeClr val="lt1"/>
                </a:solidFill>
                <a:latin typeface="Montserrat Black"/>
                <a:cs typeface="Montserrat Black"/>
                <a:sym typeface="Montserrat Black"/>
              </a:rPr>
            </a:br>
            <a:r>
              <a:rPr lang="ru-RU" sz="4800" b="1" dirty="0">
                <a:solidFill>
                  <a:schemeClr val="lt1"/>
                </a:solidFill>
                <a:latin typeface="Montserrat Black"/>
                <a:cs typeface="Montserrat Black"/>
                <a:sym typeface="Montserrat Black"/>
              </a:rPr>
              <a:t>В СОЦИАЛЬНЫХ</a:t>
            </a:r>
            <a:br>
              <a:rPr lang="ru-RU" sz="4800" b="1" dirty="0">
                <a:solidFill>
                  <a:schemeClr val="lt1"/>
                </a:solidFill>
                <a:latin typeface="Montserrat Black"/>
                <a:cs typeface="Montserrat Black"/>
                <a:sym typeface="Montserrat Black"/>
              </a:rPr>
            </a:br>
            <a:r>
              <a:rPr lang="ru-RU" sz="4800" b="1" dirty="0">
                <a:solidFill>
                  <a:schemeClr val="lt1"/>
                </a:solidFill>
                <a:latin typeface="Montserrat Black"/>
                <a:cs typeface="Montserrat Black"/>
                <a:sym typeface="Montserrat Black"/>
              </a:rPr>
              <a:t>СЕТЯХ</a:t>
            </a:r>
            <a:endParaRPr lang="ru-RU" sz="4800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52BC0904-D1B9-C161-901F-BC5ADC0F589B}"/>
              </a:ext>
            </a:extLst>
          </p:cNvPr>
          <p:cNvSpPr/>
          <p:nvPr userDrawn="1"/>
        </p:nvSpPr>
        <p:spPr>
          <a:xfrm>
            <a:off x="9359861" y="9900003"/>
            <a:ext cx="359975" cy="359975"/>
          </a:xfrm>
          <a:prstGeom prst="ellipse">
            <a:avLst/>
          </a:prstGeom>
          <a:solidFill>
            <a:srgbClr val="66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F5A780-41F7-3B90-3B08-9ADC1896B98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1240000" y="900000"/>
            <a:ext cx="725373" cy="1080000"/>
          </a:xfrm>
          <a:prstGeom prst="rect">
            <a:avLst/>
          </a:prstGeom>
        </p:spPr>
      </p:pic>
      <p:sp>
        <p:nvSpPr>
          <p:cNvPr id="5" name="Текст 11">
            <a:extLst>
              <a:ext uri="{FF2B5EF4-FFF2-40B4-BE49-F238E27FC236}">
                <a16:creationId xmlns:a16="http://schemas.microsoft.com/office/drawing/2014/main" id="{0D4C0FC6-2CD2-E3D5-9A59-833917F6AA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0" i="0">
                <a:solidFill>
                  <a:srgbClr val="131339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361714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82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9" r:id="rId2"/>
    <p:sldLayoutId id="2147483669" r:id="rId3"/>
    <p:sldLayoutId id="2147483670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703" r:id="rId10"/>
    <p:sldLayoutId id="2147483699" r:id="rId11"/>
    <p:sldLayoutId id="2147483700" r:id="rId12"/>
    <p:sldLayoutId id="2147483678" r:id="rId13"/>
    <p:sldLayoutId id="2147483715" r:id="rId14"/>
    <p:sldLayoutId id="2147483677" r:id="rId15"/>
    <p:sldLayoutId id="2147483701" r:id="rId16"/>
    <p:sldLayoutId id="2147483721" r:id="rId17"/>
    <p:sldLayoutId id="2147483675" r:id="rId18"/>
    <p:sldLayoutId id="2147483668" r:id="rId19"/>
    <p:sldLayoutId id="2147483726" r:id="rId20"/>
    <p:sldLayoutId id="2147483727" r:id="rId21"/>
    <p:sldLayoutId id="2147483728" r:id="rId22"/>
    <p:sldLayoutId id="2147483717" r:id="rId23"/>
    <p:sldLayoutId id="2147483718" r:id="rId24"/>
    <p:sldLayoutId id="2147483680" r:id="rId25"/>
    <p:sldLayoutId id="2147483702" r:id="rId26"/>
    <p:sldLayoutId id="2147483706" r:id="rId27"/>
    <p:sldLayoutId id="2147483708" r:id="rId28"/>
    <p:sldLayoutId id="2147483676" r:id="rId29"/>
    <p:sldLayoutId id="2147483671" r:id="rId30"/>
    <p:sldLayoutId id="2147483672" r:id="rId31"/>
    <p:sldLayoutId id="2147483693" r:id="rId32"/>
    <p:sldLayoutId id="2147483666" r:id="rId33"/>
  </p:sldLayoutIdLst>
  <p:txStyles>
    <p:titleStyle>
      <a:lvl1pPr algn="l" defTabSz="1727942" rtl="0" eaLnBrk="1" latinLnBrk="0" hangingPunct="1">
        <a:lnSpc>
          <a:spcPct val="90000"/>
        </a:lnSpc>
        <a:spcBef>
          <a:spcPct val="0"/>
        </a:spcBef>
        <a:buNone/>
        <a:defRPr sz="83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85" indent="-431985" algn="l" defTabSz="1727942" rtl="0" eaLnBrk="1" latinLnBrk="0" hangingPunct="1">
        <a:lnSpc>
          <a:spcPct val="90000"/>
        </a:lnSpc>
        <a:spcBef>
          <a:spcPts val="1890"/>
        </a:spcBef>
        <a:buFont typeface="Arial" panose="020B0604020202020204" pitchFamily="34" charset="0"/>
        <a:buChar char="•"/>
        <a:defRPr sz="5291" kern="1200">
          <a:solidFill>
            <a:schemeClr val="tx1"/>
          </a:solidFill>
          <a:latin typeface="+mn-lt"/>
          <a:ea typeface="+mn-ea"/>
          <a:cs typeface="+mn-cs"/>
        </a:defRPr>
      </a:lvl1pPr>
      <a:lvl2pPr marL="1295956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4535" kern="1200">
          <a:solidFill>
            <a:schemeClr val="tx1"/>
          </a:solidFill>
          <a:latin typeface="+mn-lt"/>
          <a:ea typeface="+mn-ea"/>
          <a:cs typeface="+mn-cs"/>
        </a:defRPr>
      </a:lvl2pPr>
      <a:lvl3pPr marL="2159927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3023898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4pPr>
      <a:lvl5pPr marL="3887869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5pPr>
      <a:lvl6pPr marL="4751840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6pPr>
      <a:lvl7pPr marL="5615810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7pPr>
      <a:lvl8pPr marL="6479781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8pPr>
      <a:lvl9pPr marL="7343752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1pPr>
      <a:lvl2pPr marL="863971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2pPr>
      <a:lvl3pPr marL="1727942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3pPr>
      <a:lvl4pPr marL="2591913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4pPr>
      <a:lvl5pPr marL="3455883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5pPr>
      <a:lvl6pPr marL="4319854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6pPr>
      <a:lvl7pPr marL="5183825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7pPr>
      <a:lvl8pPr marL="6047796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8pPr>
      <a:lvl9pPr marL="6911767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2">
          <p15:clr>
            <a:srgbClr val="F26B43"/>
          </p15:clr>
        </p15:guide>
        <p15:guide id="2" pos="7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svg"/><Relationship Id="rId7" Type="http://schemas.openxmlformats.org/officeDocument/2006/relationships/image" Target="../media/image157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4.png"/><Relationship Id="rId5" Type="http://schemas.openxmlformats.org/officeDocument/2006/relationships/image" Target="../media/image145.svg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6.sv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6.sv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JPG"/><Relationship Id="rId7" Type="http://schemas.openxmlformats.org/officeDocument/2006/relationships/image" Target="../media/image1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5" Type="http://schemas.openxmlformats.org/officeDocument/2006/relationships/image" Target="../media/image141.svg"/><Relationship Id="rId4" Type="http://schemas.openxmlformats.org/officeDocument/2006/relationships/image" Target="../media/image76.png"/><Relationship Id="rId9" Type="http://schemas.openxmlformats.org/officeDocument/2006/relationships/image" Target="../media/image14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svg"/><Relationship Id="rId7" Type="http://schemas.openxmlformats.org/officeDocument/2006/relationships/image" Target="../media/image141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6.png"/><Relationship Id="rId5" Type="http://schemas.openxmlformats.org/officeDocument/2006/relationships/image" Target="../media/image149.svg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svg"/><Relationship Id="rId7" Type="http://schemas.openxmlformats.org/officeDocument/2006/relationships/image" Target="../media/image153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2.png"/><Relationship Id="rId5" Type="http://schemas.openxmlformats.org/officeDocument/2006/relationships/image" Target="../media/image151.svg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366DD8C-DB55-21D5-4A01-BEFB2F27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3216166"/>
            <a:ext cx="20339390" cy="9744184"/>
          </a:xfrm>
          <a:effectLst>
            <a:outerShdw blurRad="1270000" algn="ctr" rotWithShape="0">
              <a:srgbClr val="3333AA"/>
            </a:outerShdw>
          </a:effectLst>
        </p:spPr>
        <p:txBody>
          <a:bodyPr/>
          <a:lstStyle/>
          <a:p>
            <a:r>
              <a:rPr lang="ru-RU" sz="9200" dirty="0"/>
              <a:t>КОНКУРС</a:t>
            </a:r>
            <a:br>
              <a:rPr lang="ru-RU" sz="9200" dirty="0"/>
            </a:br>
            <a:r>
              <a:rPr lang="ru-RU" sz="9200" dirty="0"/>
              <a:t>ВОЛОНТЁРСКИХ ИНИЦИАТИВ</a:t>
            </a:r>
            <a:br>
              <a:rPr lang="ru-RU" sz="9200" dirty="0"/>
            </a:br>
            <a:r>
              <a:rPr lang="ru-RU" sz="9200" dirty="0"/>
              <a:t>«ДОБРОЕ СЕРДЦЕ СТОЛИЦЫ»</a:t>
            </a:r>
          </a:p>
        </p:txBody>
      </p:sp>
    </p:spTree>
    <p:extLst>
      <p:ext uri="{BB962C8B-B14F-4D97-AF65-F5344CB8AC3E}">
        <p14:creationId xmlns:p14="http://schemas.microsoft.com/office/powerpoint/2010/main" val="409010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57F6A45-D499-1381-9BF3-1782F9824B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НАПРАВЛЕНИЕ «ПРОЕКТ»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AA5B23-5AC6-E1CA-79C2-3155504CB0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Montserrat Black" pitchFamily="2" charset="0"/>
              </a:rPr>
              <a:t>ОРГАНИЗАТОР</a:t>
            </a:r>
            <a:br>
              <a:rPr lang="ru-RU" sz="4800" b="1" dirty="0">
                <a:solidFill>
                  <a:schemeClr val="bg1"/>
                </a:solidFill>
                <a:latin typeface="Montserrat Black" pitchFamily="2" charset="0"/>
              </a:rPr>
            </a:br>
            <a:r>
              <a:rPr lang="ru-RU" sz="4800" b="1" dirty="0">
                <a:solidFill>
                  <a:schemeClr val="bg1"/>
                </a:solidFill>
                <a:latin typeface="Montserrat Black" pitchFamily="2" charset="0"/>
              </a:rPr>
              <a:t>ДОБРЫХ ДЕЛ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58F87A-5B10-4789-5ABF-0892D8644B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4800" b="1" dirty="0">
                <a:solidFill>
                  <a:schemeClr val="bg1"/>
                </a:solidFill>
                <a:latin typeface="Montserrat Black" pitchFamily="2" charset="0"/>
              </a:rPr>
              <a:t>ДОБРАЯ</a:t>
            </a:r>
            <a:br>
              <a:rPr lang="ru-RU" sz="4800" b="1" dirty="0">
                <a:solidFill>
                  <a:schemeClr val="bg1"/>
                </a:solidFill>
                <a:latin typeface="Montserrat Black" pitchFamily="2" charset="0"/>
              </a:rPr>
            </a:br>
            <a:r>
              <a:rPr lang="ru-RU" sz="4800" b="1" dirty="0">
                <a:solidFill>
                  <a:schemeClr val="bg1"/>
                </a:solidFill>
                <a:latin typeface="Montserrat Black" pitchFamily="2" charset="0"/>
              </a:rPr>
              <a:t>ИДЕЯ</a:t>
            </a:r>
            <a:endParaRPr lang="ru-RU" sz="7200" b="1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FDEE7F4-5694-FF39-8FB5-EFAAD5DD3E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r>
              <a:rPr lang="ru-RU" sz="2800" dirty="0"/>
              <a:t>Д</a:t>
            </a:r>
            <a:r>
              <a:rPr lang="ru-RU" sz="2800" dirty="0">
                <a:effectLst/>
              </a:rPr>
              <a:t>ля опытных волонтёров</a:t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и добровольческих команд,</a:t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реализовавших свой социальный проект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A192E31-F0FA-48BE-A9A1-D9573A9063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r>
              <a:rPr lang="ru-RU" sz="2800" dirty="0"/>
              <a:t>Д</a:t>
            </a:r>
            <a:r>
              <a:rPr lang="ru-RU" sz="2800" dirty="0">
                <a:effectLst/>
              </a:rPr>
              <a:t>ля волонтёров</a:t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и добровольческих команд</a:t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с идеей социального проекта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8FC29B61-203E-9A63-B8F5-117556F2E6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>
                <a:latin typeface="Montserrat Medium" panose="00000600000000000000" pitchFamily="2" charset="-52"/>
              </a:rPr>
              <a:t>10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0B70011-BE78-7EF5-5D8F-B5D48D614206}"/>
              </a:ext>
            </a:extLst>
          </p:cNvPr>
          <p:cNvGrpSpPr/>
          <p:nvPr/>
        </p:nvGrpSpPr>
        <p:grpSpPr>
          <a:xfrm>
            <a:off x="15300000" y="8100000"/>
            <a:ext cx="6302400" cy="4860351"/>
            <a:chOff x="1436988" y="8100000"/>
            <a:chExt cx="6302400" cy="4860351"/>
          </a:xfrm>
        </p:grpSpPr>
        <p:sp>
          <p:nvSpPr>
            <p:cNvPr id="15" name="Прямоугольник с двумя скругленными соседними углами 14">
              <a:extLst>
                <a:ext uri="{FF2B5EF4-FFF2-40B4-BE49-F238E27FC236}">
                  <a16:creationId xmlns:a16="http://schemas.microsoft.com/office/drawing/2014/main" id="{FB075B76-7E92-1DB3-0104-C56D0C1C0C62}"/>
                </a:ext>
              </a:extLst>
            </p:cNvPr>
            <p:cNvSpPr/>
            <p:nvPr/>
          </p:nvSpPr>
          <p:spPr>
            <a:xfrm>
              <a:off x="1436988" y="8100001"/>
              <a:ext cx="630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И</a:t>
              </a:r>
            </a:p>
          </p:txBody>
        </p:sp>
        <p:sp>
          <p:nvSpPr>
            <p:cNvPr id="16" name="Прямоугольник с двумя скругленными соседними углами 15">
              <a:extLst>
                <a:ext uri="{FF2B5EF4-FFF2-40B4-BE49-F238E27FC236}">
                  <a16:creationId xmlns:a16="http://schemas.microsoft.com/office/drawing/2014/main" id="{E66E0D46-FC47-AEF8-94AC-D03C57DCD960}"/>
                </a:ext>
              </a:extLst>
            </p:cNvPr>
            <p:cNvSpPr/>
            <p:nvPr/>
          </p:nvSpPr>
          <p:spPr>
            <a:xfrm>
              <a:off x="1440000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с двумя скругленными соседними углами 16">
              <a:extLst>
                <a:ext uri="{FF2B5EF4-FFF2-40B4-BE49-F238E27FC236}">
                  <a16:creationId xmlns:a16="http://schemas.microsoft.com/office/drawing/2014/main" id="{8E397877-8279-D594-854C-F3A2244771F5}"/>
                </a:ext>
              </a:extLst>
            </p:cNvPr>
            <p:cNvSpPr/>
            <p:nvPr/>
          </p:nvSpPr>
          <p:spPr>
            <a:xfrm>
              <a:off x="5219388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038FECE-5D07-5BD5-AB79-6FFDA53F2A3A}"/>
              </a:ext>
            </a:extLst>
          </p:cNvPr>
          <p:cNvGrpSpPr/>
          <p:nvPr/>
        </p:nvGrpSpPr>
        <p:grpSpPr>
          <a:xfrm>
            <a:off x="8370000" y="8100000"/>
            <a:ext cx="6302400" cy="4860351"/>
            <a:chOff x="1436988" y="8100000"/>
            <a:chExt cx="6302400" cy="4860351"/>
          </a:xfrm>
        </p:grpSpPr>
        <p:sp>
          <p:nvSpPr>
            <p:cNvPr id="19" name="Прямоугольник с двумя скругленными соседними углами 18">
              <a:extLst>
                <a:ext uri="{FF2B5EF4-FFF2-40B4-BE49-F238E27FC236}">
                  <a16:creationId xmlns:a16="http://schemas.microsoft.com/office/drawing/2014/main" id="{544C04E5-5112-FEFE-5619-9F9084A0BE54}"/>
                </a:ext>
              </a:extLst>
            </p:cNvPr>
            <p:cNvSpPr/>
            <p:nvPr/>
          </p:nvSpPr>
          <p:spPr>
            <a:xfrm>
              <a:off x="1436988" y="8100001"/>
              <a:ext cx="630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И</a:t>
              </a:r>
            </a:p>
          </p:txBody>
        </p:sp>
        <p:sp>
          <p:nvSpPr>
            <p:cNvPr id="20" name="Прямоугольник с двумя скругленными соседними углами 19">
              <a:extLst>
                <a:ext uri="{FF2B5EF4-FFF2-40B4-BE49-F238E27FC236}">
                  <a16:creationId xmlns:a16="http://schemas.microsoft.com/office/drawing/2014/main" id="{EF6F4786-B22F-A953-AE54-4CA7ECB03002}"/>
                </a:ext>
              </a:extLst>
            </p:cNvPr>
            <p:cNvSpPr/>
            <p:nvPr/>
          </p:nvSpPr>
          <p:spPr>
            <a:xfrm>
              <a:off x="1440000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с двумя скругленными соседними углами 20">
              <a:extLst>
                <a:ext uri="{FF2B5EF4-FFF2-40B4-BE49-F238E27FC236}">
                  <a16:creationId xmlns:a16="http://schemas.microsoft.com/office/drawing/2014/main" id="{BFA50567-7841-719C-3714-303CEF8D5B47}"/>
                </a:ext>
              </a:extLst>
            </p:cNvPr>
            <p:cNvSpPr/>
            <p:nvPr/>
          </p:nvSpPr>
          <p:spPr>
            <a:xfrm>
              <a:off x="5219388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1A11457-908A-BCAB-42E2-ED94B68CD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38494" y="8370000"/>
            <a:ext cx="1080000" cy="108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BF8899E-8770-ECB6-E66F-25E4D7649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570000" y="8370000"/>
            <a:ext cx="1080000" cy="108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CDA60A4-5642-F358-304A-15E8EBC25570}"/>
              </a:ext>
            </a:extLst>
          </p:cNvPr>
          <p:cNvSpPr txBox="1"/>
          <p:nvPr/>
        </p:nvSpPr>
        <p:spPr>
          <a:xfrm>
            <a:off x="8730000" y="9540000"/>
            <a:ext cx="5940000" cy="3419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800" b="1" dirty="0">
                <a:solidFill>
                  <a:srgbClr val="131339"/>
                </a:solidFill>
                <a:latin typeface="Montserrat" pitchFamily="2" charset="0"/>
              </a:rPr>
              <a:t>ВЫПОЛНИТЬ ТЕСТЫ: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на знание проектной деятельности;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по компетенциям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в игровом </a:t>
            </a:r>
            <a:r>
              <a:rPr lang="ru-RU" sz="2800" dirty="0" smtClean="0">
                <a:solidFill>
                  <a:srgbClr val="131339"/>
                </a:solidFill>
                <a:latin typeface="Montserrat Medium" pitchFamily="2" charset="0"/>
              </a:rPr>
              <a:t>формате.</a:t>
            </a:r>
          </a:p>
          <a:p>
            <a:r>
              <a:rPr lang="ru-RU" sz="2800" b="1" dirty="0">
                <a:solidFill>
                  <a:srgbClr val="131339"/>
                </a:solidFill>
                <a:latin typeface="Montserrat" panose="020B0604020202020204" charset="-52"/>
              </a:rPr>
              <a:t>ПОЛУЧИТЬ </a:t>
            </a:r>
            <a:r>
              <a:rPr lang="ru-RU" sz="2800" b="1" dirty="0" smtClean="0">
                <a:solidFill>
                  <a:srgbClr val="131339"/>
                </a:solidFill>
                <a:latin typeface="Montserrat" panose="020B0604020202020204" charset="-52"/>
              </a:rPr>
              <a:t>РЕЗУЛЬТАТЫ</a:t>
            </a:r>
            <a:endParaRPr lang="ru-RU" sz="2800" dirty="0" smtClean="0">
              <a:solidFill>
                <a:srgbClr val="131339"/>
              </a:solidFill>
              <a:latin typeface="Montserrat Medium" pitchFamily="2" charset="0"/>
            </a:endParaRPr>
          </a:p>
          <a:p>
            <a:endParaRPr lang="ru-RU" sz="2800" dirty="0">
              <a:solidFill>
                <a:srgbClr val="131339"/>
              </a:solidFill>
              <a:latin typeface="Montserrat Medium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5757BC-04EB-6EBB-6F8E-F7435DE15BCF}"/>
              </a:ext>
            </a:extLst>
          </p:cNvPr>
          <p:cNvSpPr txBox="1"/>
          <p:nvPr/>
        </p:nvSpPr>
        <p:spPr>
          <a:xfrm>
            <a:off x="9900306" y="8370000"/>
            <a:ext cx="4770000" cy="108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20 НОЯБРЯ —</a:t>
            </a:r>
            <a:b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</a:br>
            <a:r>
              <a:rPr lang="ru-RU" sz="3600" b="1" dirty="0" smtClean="0">
                <a:solidFill>
                  <a:srgbClr val="131339"/>
                </a:solidFill>
                <a:latin typeface="Montserrat Black" pitchFamily="2" charset="0"/>
              </a:rPr>
              <a:t>28 </a:t>
            </a:r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НОЯБРЯ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6A25C6-BA8E-E9AB-FB95-0167AB083732}"/>
              </a:ext>
            </a:extLst>
          </p:cNvPr>
          <p:cNvSpPr txBox="1"/>
          <p:nvPr/>
        </p:nvSpPr>
        <p:spPr>
          <a:xfrm>
            <a:off x="15661200" y="9540000"/>
            <a:ext cx="5940000" cy="22467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Подготовиться 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к финальным испытаниям 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и принять в них участие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5F9985-E8BC-38D1-EFBE-26EED5BC2F02}"/>
              </a:ext>
            </a:extLst>
          </p:cNvPr>
          <p:cNvSpPr txBox="1"/>
          <p:nvPr/>
        </p:nvSpPr>
        <p:spPr>
          <a:xfrm>
            <a:off x="16830000" y="8366418"/>
            <a:ext cx="4770000" cy="108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29 НОЯБРЯ —</a:t>
            </a:r>
            <a:b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</a:br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12 ДЕКАБРЯ 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FB90A2F-1030-8F2F-437B-4C366696BB52}"/>
              </a:ext>
            </a:extLst>
          </p:cNvPr>
          <p:cNvGrpSpPr/>
          <p:nvPr/>
        </p:nvGrpSpPr>
        <p:grpSpPr>
          <a:xfrm>
            <a:off x="1436988" y="8100000"/>
            <a:ext cx="6302400" cy="4860351"/>
            <a:chOff x="1436988" y="8100000"/>
            <a:chExt cx="6302400" cy="4860351"/>
          </a:xfrm>
        </p:grpSpPr>
        <p:sp>
          <p:nvSpPr>
            <p:cNvPr id="29" name="Прямоугольник с двумя скругленными соседними углами 28">
              <a:extLst>
                <a:ext uri="{FF2B5EF4-FFF2-40B4-BE49-F238E27FC236}">
                  <a16:creationId xmlns:a16="http://schemas.microsoft.com/office/drawing/2014/main" id="{5046F31C-AA40-5A2B-EB94-7AAB38F1B095}"/>
                </a:ext>
              </a:extLst>
            </p:cNvPr>
            <p:cNvSpPr/>
            <p:nvPr/>
          </p:nvSpPr>
          <p:spPr>
            <a:xfrm>
              <a:off x="1436988" y="8100001"/>
              <a:ext cx="630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И</a:t>
              </a:r>
            </a:p>
          </p:txBody>
        </p:sp>
        <p:sp>
          <p:nvSpPr>
            <p:cNvPr id="30" name="Прямоугольник с двумя скругленными соседними углами 29">
              <a:extLst>
                <a:ext uri="{FF2B5EF4-FFF2-40B4-BE49-F238E27FC236}">
                  <a16:creationId xmlns:a16="http://schemas.microsoft.com/office/drawing/2014/main" id="{6D284485-D52D-9BEC-E649-E394E451CFE1}"/>
                </a:ext>
              </a:extLst>
            </p:cNvPr>
            <p:cNvSpPr/>
            <p:nvPr/>
          </p:nvSpPr>
          <p:spPr>
            <a:xfrm>
              <a:off x="1440000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с двумя скругленными соседними углами 30">
              <a:extLst>
                <a:ext uri="{FF2B5EF4-FFF2-40B4-BE49-F238E27FC236}">
                  <a16:creationId xmlns:a16="http://schemas.microsoft.com/office/drawing/2014/main" id="{515A1A48-B5E5-9F19-C208-23ADD85D3637}"/>
                </a:ext>
              </a:extLst>
            </p:cNvPr>
            <p:cNvSpPr/>
            <p:nvPr/>
          </p:nvSpPr>
          <p:spPr>
            <a:xfrm>
              <a:off x="5219388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F751ACC-5358-FC4E-3154-4E480EF6C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09389" y="8370000"/>
            <a:ext cx="1080000" cy="1080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2520AB5-0FF7-11A9-B9F1-3169510CCC77}"/>
              </a:ext>
            </a:extLst>
          </p:cNvPr>
          <p:cNvSpPr txBox="1"/>
          <p:nvPr/>
        </p:nvSpPr>
        <p:spPr>
          <a:xfrm>
            <a:off x="1800000" y="9540000"/>
            <a:ext cx="5940000" cy="342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Зарегистрироваться на сайте,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выбрать номинацию 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и подать заявку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FA4EF0-BE41-3FCC-076C-28CD1BC18A3E}"/>
              </a:ext>
            </a:extLst>
          </p:cNvPr>
          <p:cNvSpPr txBox="1"/>
          <p:nvPr/>
        </p:nvSpPr>
        <p:spPr>
          <a:xfrm>
            <a:off x="2970000" y="8370000"/>
            <a:ext cx="4770000" cy="108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27 ОКТЯБРЯ —</a:t>
            </a:r>
            <a:b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</a:br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19 НОЯБРЯ</a:t>
            </a:r>
          </a:p>
        </p:txBody>
      </p:sp>
    </p:spTree>
    <p:extLst>
      <p:ext uri="{BB962C8B-B14F-4D97-AF65-F5344CB8AC3E}">
        <p14:creationId xmlns:p14="http://schemas.microsoft.com/office/powerpoint/2010/main" val="4168725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712640E-0685-CC5D-CF22-A43A25BA58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Montserrat Black" pitchFamily="2" charset="0"/>
              </a:rPr>
              <a:t>ПООЩРЕНИЯ ДЛЯ ПОБЕДИТЕЛЕЙ</a:t>
            </a:r>
            <a:br>
              <a:rPr lang="ru-RU" b="1" dirty="0">
                <a:solidFill>
                  <a:schemeClr val="bg1"/>
                </a:solidFill>
                <a:latin typeface="Montserrat Black" pitchFamily="2" charset="0"/>
              </a:rPr>
            </a:br>
            <a:r>
              <a:rPr lang="ru-RU" b="1" dirty="0">
                <a:solidFill>
                  <a:schemeClr val="bg1"/>
                </a:solidFill>
                <a:latin typeface="Montserrat Black" pitchFamily="2" charset="0"/>
              </a:rPr>
              <a:t>И ПРИЗЁРОВ</a:t>
            </a:r>
            <a:endParaRPr lang="ru-RU" sz="4000" b="1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D9F2B8-AC8A-4989-4D8B-404BE92322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Montserrat Medium" panose="00000600000000000000" pitchFamily="2" charset="-52"/>
              </a:rPr>
              <a:t>11</a:t>
            </a:r>
          </a:p>
        </p:txBody>
      </p:sp>
      <p:sp>
        <p:nvSpPr>
          <p:cNvPr id="6" name="Заголовок 8">
            <a:extLst>
              <a:ext uri="{FF2B5EF4-FFF2-40B4-BE49-F238E27FC236}">
                <a16:creationId xmlns:a16="http://schemas.microsoft.com/office/drawing/2014/main" id="{466AA731-2E4D-5985-FEBC-01AD1F45A784}"/>
              </a:ext>
            </a:extLst>
          </p:cNvPr>
          <p:cNvSpPr txBox="1">
            <a:spLocks/>
          </p:cNvSpPr>
          <p:nvPr/>
        </p:nvSpPr>
        <p:spPr>
          <a:xfrm>
            <a:off x="1079388" y="3240000"/>
            <a:ext cx="10260000" cy="4140000"/>
          </a:xfrm>
          <a:prstGeom prst="roundRect">
            <a:avLst/>
          </a:prstGeom>
          <a:solidFill>
            <a:srgbClr val="0099FF">
              <a:alpha val="40000"/>
            </a:srgbClr>
          </a:solidFill>
        </p:spPr>
        <p:txBody>
          <a:bodyPr vert="horz" wrap="square" lIns="172795" tIns="86398" rIns="172795" bIns="86398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131339"/>
                </a:solidFill>
                <a:effectLst/>
                <a:latin typeface="Montserrat Medium" panose="00000600000000000000" pitchFamily="2" charset="-52"/>
              </a:rPr>
              <a:t>  </a:t>
            </a:r>
            <a: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  <a:t>Размещение информации</a:t>
            </a:r>
            <a:b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</a:br>
            <a: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  <a:t>о победителе, призёре</a:t>
            </a:r>
            <a:b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</a:br>
            <a: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  <a:t>или их проектах на сайте </a:t>
            </a:r>
            <a:r>
              <a:rPr lang="ru-RU" sz="4000" b="1" dirty="0">
                <a:solidFill>
                  <a:srgbClr val="131339"/>
                </a:solidFill>
                <a:latin typeface="Montserrat" pitchFamily="2" charset="0"/>
              </a:rPr>
              <a:t>«</a:t>
            </a:r>
            <a:r>
              <a:rPr lang="ru-RU" sz="4000" b="1" dirty="0" err="1">
                <a:solidFill>
                  <a:srgbClr val="131339"/>
                </a:solidFill>
                <a:latin typeface="Montserrat" pitchFamily="2" charset="0"/>
              </a:rPr>
              <a:t>Мосволонтёр</a:t>
            </a:r>
            <a:r>
              <a:rPr lang="ru-RU" sz="4000" b="1" dirty="0">
                <a:solidFill>
                  <a:srgbClr val="131339"/>
                </a:solidFill>
                <a:latin typeface="Montserrat" pitchFamily="2" charset="0"/>
              </a:rPr>
              <a:t>» </a:t>
            </a:r>
            <a: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  <a:t>и на </a:t>
            </a:r>
            <a:r>
              <a:rPr lang="en-US" sz="4000" b="1" dirty="0" err="1">
                <a:solidFill>
                  <a:srgbClr val="131339"/>
                </a:solidFill>
                <a:latin typeface="Montserrat" pitchFamily="2" charset="0"/>
              </a:rPr>
              <a:t>mos</a:t>
            </a:r>
            <a:r>
              <a:rPr lang="ru-RU" sz="4000" b="1" dirty="0">
                <a:solidFill>
                  <a:srgbClr val="131339"/>
                </a:solidFill>
                <a:latin typeface="Montserrat" pitchFamily="2" charset="0"/>
              </a:rPr>
              <a:t>.</a:t>
            </a:r>
            <a:r>
              <a:rPr lang="en-US" sz="4000" b="1" dirty="0" err="1">
                <a:solidFill>
                  <a:srgbClr val="131339"/>
                </a:solidFill>
                <a:latin typeface="Montserrat" pitchFamily="2" charset="0"/>
              </a:rPr>
              <a:t>ru</a:t>
            </a:r>
            <a:endParaRPr lang="ru-RU" sz="4000" b="1" dirty="0">
              <a:solidFill>
                <a:srgbClr val="131339"/>
              </a:solidFill>
              <a:latin typeface="Montserrat" pitchFamily="2" charset="0"/>
            </a:endParaRPr>
          </a:p>
        </p:txBody>
      </p:sp>
      <p:sp>
        <p:nvSpPr>
          <p:cNvPr id="7" name="Заголовок 8">
            <a:extLst>
              <a:ext uri="{FF2B5EF4-FFF2-40B4-BE49-F238E27FC236}">
                <a16:creationId xmlns:a16="http://schemas.microsoft.com/office/drawing/2014/main" id="{7F7A9A47-6E1A-1422-DDB9-3DC0D641E7D1}"/>
              </a:ext>
            </a:extLst>
          </p:cNvPr>
          <p:cNvSpPr txBox="1">
            <a:spLocks/>
          </p:cNvSpPr>
          <p:nvPr/>
        </p:nvSpPr>
        <p:spPr>
          <a:xfrm>
            <a:off x="11700002" y="3240000"/>
            <a:ext cx="10260000" cy="4140000"/>
          </a:xfrm>
          <a:prstGeom prst="roundRect">
            <a:avLst/>
          </a:prstGeom>
          <a:solidFill>
            <a:srgbClr val="66CC99">
              <a:alpha val="40000"/>
            </a:srgbClr>
          </a:solidFill>
        </p:spPr>
        <p:txBody>
          <a:bodyPr vert="horz" wrap="square" lIns="172795" tIns="86398" rIns="172795" bIns="86398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  <a:t>Размещение информации</a:t>
            </a:r>
            <a:b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</a:br>
            <a: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  <a:t>о победителях и призёрах</a:t>
            </a:r>
            <a:b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</a:br>
            <a: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  <a:t>на билбордах города Москвы</a:t>
            </a:r>
          </a:p>
        </p:txBody>
      </p:sp>
      <p:sp>
        <p:nvSpPr>
          <p:cNvPr id="8" name="Заголовок 8">
            <a:extLst>
              <a:ext uri="{FF2B5EF4-FFF2-40B4-BE49-F238E27FC236}">
                <a16:creationId xmlns:a16="http://schemas.microsoft.com/office/drawing/2014/main" id="{9A5A7355-0AE2-F44D-005F-283CF6F512F0}"/>
              </a:ext>
            </a:extLst>
          </p:cNvPr>
          <p:cNvSpPr txBox="1">
            <a:spLocks/>
          </p:cNvSpPr>
          <p:nvPr/>
        </p:nvSpPr>
        <p:spPr>
          <a:xfrm>
            <a:off x="1080000" y="7740000"/>
            <a:ext cx="6660000" cy="4140000"/>
          </a:xfrm>
          <a:prstGeom prst="roundRect">
            <a:avLst/>
          </a:prstGeom>
          <a:solidFill>
            <a:srgbClr val="CC99FF">
              <a:alpha val="40000"/>
            </a:srgbClr>
          </a:solidFill>
        </p:spPr>
        <p:txBody>
          <a:bodyPr vert="horz" wrap="square" lIns="172795" tIns="86398" rIns="172795" bIns="86398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  <a:t>Публикация</a:t>
            </a:r>
            <a:b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</a:br>
            <a: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  <a:t>в сборнике лучших практик и инициатив конкурса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8DE752FB-AD7E-7D72-06B1-9CA68E01FB8F}"/>
              </a:ext>
            </a:extLst>
          </p:cNvPr>
          <p:cNvSpPr txBox="1">
            <a:spLocks/>
          </p:cNvSpPr>
          <p:nvPr/>
        </p:nvSpPr>
        <p:spPr>
          <a:xfrm>
            <a:off x="15299388" y="7740000"/>
            <a:ext cx="6660000" cy="4140000"/>
          </a:xfrm>
          <a:prstGeom prst="roundRect">
            <a:avLst/>
          </a:prstGeom>
          <a:solidFill>
            <a:srgbClr val="FF9966">
              <a:alpha val="40000"/>
            </a:srgbClr>
          </a:solidFill>
        </p:spPr>
        <p:txBody>
          <a:bodyPr vert="horz" wrap="square" lIns="172795" tIns="86398" rIns="172795" bIns="86398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  <a:t>Сертификат</a:t>
            </a:r>
            <a:b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</a:br>
            <a: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  <a:t>на обучение</a:t>
            </a:r>
            <a:b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</a:br>
            <a: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  <a:t>по программам</a:t>
            </a:r>
            <a:b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</a:br>
            <a: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  <a:t>РЦ «</a:t>
            </a:r>
            <a:r>
              <a:rPr lang="ru-RU" sz="4000" dirty="0" err="1">
                <a:solidFill>
                  <a:srgbClr val="131339"/>
                </a:solidFill>
                <a:latin typeface="Montserrat Medium" panose="00000600000000000000" pitchFamily="2" charset="-52"/>
              </a:rPr>
              <a:t>Мосволонтёр</a:t>
            </a:r>
            <a: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  <a:t>»</a:t>
            </a:r>
          </a:p>
        </p:txBody>
      </p:sp>
      <p:sp>
        <p:nvSpPr>
          <p:cNvPr id="10" name="Заголовок 8">
            <a:extLst>
              <a:ext uri="{FF2B5EF4-FFF2-40B4-BE49-F238E27FC236}">
                <a16:creationId xmlns:a16="http://schemas.microsoft.com/office/drawing/2014/main" id="{6E590E36-798B-05D8-3AFF-58E3DDF7E26D}"/>
              </a:ext>
            </a:extLst>
          </p:cNvPr>
          <p:cNvSpPr txBox="1">
            <a:spLocks/>
          </p:cNvSpPr>
          <p:nvPr/>
        </p:nvSpPr>
        <p:spPr>
          <a:xfrm>
            <a:off x="8189694" y="7740000"/>
            <a:ext cx="6660000" cy="4140000"/>
          </a:xfrm>
          <a:prstGeom prst="roundRect">
            <a:avLst/>
          </a:prstGeom>
          <a:solidFill>
            <a:srgbClr val="3333AA">
              <a:alpha val="25000"/>
            </a:srgbClr>
          </a:solidFill>
        </p:spPr>
        <p:txBody>
          <a:bodyPr vert="horz" wrap="square" lIns="172795" tIns="86398" rIns="172795" bIns="86398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  <a:t>Сувенирная продукция</a:t>
            </a:r>
            <a:b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</a:br>
            <a:r>
              <a:rPr lang="ru-RU" sz="4000" dirty="0">
                <a:solidFill>
                  <a:srgbClr val="131339"/>
                </a:solidFill>
                <a:latin typeface="Montserrat Medium" panose="00000600000000000000" pitchFamily="2" charset="-52"/>
              </a:rPr>
              <a:t>и брендированная статуэтка</a:t>
            </a:r>
          </a:p>
        </p:txBody>
      </p:sp>
    </p:spTree>
    <p:extLst>
      <p:ext uri="{BB962C8B-B14F-4D97-AF65-F5344CB8AC3E}">
        <p14:creationId xmlns:p14="http://schemas.microsoft.com/office/powerpoint/2010/main" val="3322108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C44E2C-9AF7-4B78-3E3B-BA307CF09753}"/>
              </a:ext>
            </a:extLst>
          </p:cNvPr>
          <p:cNvSpPr/>
          <p:nvPr/>
        </p:nvSpPr>
        <p:spPr>
          <a:xfrm>
            <a:off x="10419347" y="6858000"/>
            <a:ext cx="5775158" cy="2502568"/>
          </a:xfrm>
          <a:prstGeom prst="rect">
            <a:avLst/>
          </a:prstGeom>
          <a:solidFill>
            <a:srgbClr val="017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5C5ED-4B45-7EFA-5626-958FF7E04652}"/>
              </a:ext>
            </a:extLst>
          </p:cNvPr>
          <p:cNvSpPr txBox="1"/>
          <p:nvPr/>
        </p:nvSpPr>
        <p:spPr>
          <a:xfrm>
            <a:off x="3438144" y="45354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E0DB70F6-6F1E-A28F-366C-5084E7D126C7}"/>
              </a:ext>
            </a:extLst>
          </p:cNvPr>
          <p:cNvSpPr/>
          <p:nvPr/>
        </p:nvSpPr>
        <p:spPr>
          <a:xfrm>
            <a:off x="2519694" y="2520000"/>
            <a:ext cx="18000000" cy="792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0" algn="ctr" rotWithShape="0">
              <a:srgbClr val="3333AA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24A71-B31E-DD04-552C-53F7A16FFEBE}"/>
              </a:ext>
            </a:extLst>
          </p:cNvPr>
          <p:cNvSpPr txBox="1"/>
          <p:nvPr/>
        </p:nvSpPr>
        <p:spPr>
          <a:xfrm>
            <a:off x="10080000" y="2520000"/>
            <a:ext cx="10439694" cy="792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8100" b="1" dirty="0">
                <a:solidFill>
                  <a:srgbClr val="131339"/>
                </a:solidFill>
                <a:latin typeface="Montserrat" pitchFamily="2" charset="0"/>
              </a:rPr>
              <a:t>ПОДАЙ</a:t>
            </a:r>
            <a:br>
              <a:rPr lang="ru-RU" sz="81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8100" b="1" dirty="0">
                <a:solidFill>
                  <a:srgbClr val="131339"/>
                </a:solidFill>
                <a:latin typeface="Montserrat" pitchFamily="2" charset="0"/>
              </a:rPr>
              <a:t>ЗАЯВКУ</a:t>
            </a:r>
            <a:br>
              <a:rPr lang="ru-RU" sz="81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8100" b="1" dirty="0">
                <a:solidFill>
                  <a:srgbClr val="131339"/>
                </a:solidFill>
                <a:latin typeface="Montserrat" pitchFamily="2" charset="0"/>
              </a:rPr>
              <a:t>НА САЙТЕ </a:t>
            </a:r>
            <a:r>
              <a:rPr lang="en-US" sz="10200" b="1" dirty="0">
                <a:solidFill>
                  <a:srgbClr val="131339"/>
                </a:solidFill>
                <a:latin typeface="Montserrat Black" pitchFamily="2" charset="0"/>
              </a:rPr>
              <a:t>DSS.MOS.RU</a:t>
            </a:r>
            <a:endParaRPr lang="ru-RU" sz="10200" b="1" dirty="0">
              <a:solidFill>
                <a:srgbClr val="131339"/>
              </a:solidFill>
              <a:latin typeface="Montserrat Black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B189FA-5B11-17E6-F6A3-A759AEB5991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79999" y="3780000"/>
            <a:ext cx="5529600" cy="5400000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5967E623-CE9C-DB93-B114-C9001A3A4B51}"/>
              </a:ext>
            </a:extLst>
          </p:cNvPr>
          <p:cNvSpPr txBox="1">
            <a:spLocks/>
          </p:cNvSpPr>
          <p:nvPr/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Montserrat Medium" pitchFamily="2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2</a:t>
            </a:r>
            <a:endParaRPr lang="ru-RU" sz="2400" dirty="0">
              <a:solidFill>
                <a:schemeClr val="bg1"/>
              </a:solidFill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245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C44E2C-9AF7-4B78-3E3B-BA307CF09753}"/>
              </a:ext>
            </a:extLst>
          </p:cNvPr>
          <p:cNvSpPr/>
          <p:nvPr/>
        </p:nvSpPr>
        <p:spPr>
          <a:xfrm>
            <a:off x="10419347" y="6858000"/>
            <a:ext cx="5775158" cy="2502568"/>
          </a:xfrm>
          <a:prstGeom prst="rect">
            <a:avLst/>
          </a:prstGeom>
          <a:solidFill>
            <a:srgbClr val="017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5C5ED-4B45-7EFA-5626-958FF7E04652}"/>
              </a:ext>
            </a:extLst>
          </p:cNvPr>
          <p:cNvSpPr txBox="1"/>
          <p:nvPr/>
        </p:nvSpPr>
        <p:spPr>
          <a:xfrm>
            <a:off x="3438144" y="45354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E0DB70F6-6F1E-A28F-366C-5084E7D126C7}"/>
              </a:ext>
            </a:extLst>
          </p:cNvPr>
          <p:cNvSpPr/>
          <p:nvPr/>
        </p:nvSpPr>
        <p:spPr>
          <a:xfrm>
            <a:off x="2519694" y="2520000"/>
            <a:ext cx="18000000" cy="792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0" algn="ctr" rotWithShape="0">
              <a:srgbClr val="3333AA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5967E623-CE9C-DB93-B114-C9001A3A4B51}"/>
              </a:ext>
            </a:extLst>
          </p:cNvPr>
          <p:cNvSpPr txBox="1">
            <a:spLocks/>
          </p:cNvSpPr>
          <p:nvPr/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Montserrat Medium" pitchFamily="2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3</a:t>
            </a:r>
            <a:endParaRPr lang="ru-RU" sz="2400" dirty="0">
              <a:solidFill>
                <a:schemeClr val="bg1"/>
              </a:solidFill>
              <a:latin typeface="Montserrat Medium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E832E-5894-01F3-29C4-23C3A71CA606}"/>
              </a:ext>
            </a:extLst>
          </p:cNvPr>
          <p:cNvSpPr txBox="1"/>
          <p:nvPr/>
        </p:nvSpPr>
        <p:spPr>
          <a:xfrm>
            <a:off x="10080000" y="2520000"/>
            <a:ext cx="10439694" cy="792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8100" b="1" dirty="0">
                <a:solidFill>
                  <a:srgbClr val="131339"/>
                </a:solidFill>
                <a:latin typeface="Montserrat" pitchFamily="2" charset="0"/>
              </a:rPr>
              <a:t>ЗАДАЙ</a:t>
            </a:r>
            <a:br>
              <a:rPr lang="ru-RU" sz="81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8100" b="1" dirty="0">
                <a:solidFill>
                  <a:srgbClr val="131339"/>
                </a:solidFill>
                <a:latin typeface="Montserrat" pitchFamily="2" charset="0"/>
              </a:rPr>
              <a:t>ВОПРОС</a:t>
            </a:r>
            <a:br>
              <a:rPr lang="ru-RU" sz="81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10200" b="1" dirty="0">
                <a:solidFill>
                  <a:srgbClr val="131339"/>
                </a:solidFill>
                <a:latin typeface="Montserrat Black" pitchFamily="2" charset="0"/>
              </a:rPr>
              <a:t>В ТЕЛЕГРАМ-БОТЕ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824052-3A82-CD7F-E0FF-7D2169C96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80000" y="3780000"/>
            <a:ext cx="54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57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367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0ECEC7-9D3F-B1B1-980B-89E307E93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" t="100" r="1504" b="1268"/>
          <a:stretch/>
        </p:blipFill>
        <p:spPr>
          <a:xfrm>
            <a:off x="718897" y="4977212"/>
            <a:ext cx="10800000" cy="7263137"/>
          </a:xfrm>
          <a:prstGeom prst="rect">
            <a:avLst/>
          </a:prstGeom>
          <a:ln w="12700" cap="sq">
            <a:noFill/>
            <a:prstDash val="dash"/>
            <a:miter lim="800000"/>
          </a:ln>
          <a:effectLst>
            <a:outerShdw sx="1000" sy="1000" algn="bl" rotWithShape="0">
              <a:srgbClr val="000000"/>
            </a:outerShdw>
            <a:softEdge rad="0"/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extrusionClr>
              <a:srgbClr val="000000"/>
            </a:extrusionClr>
          </a:sp3d>
        </p:spPr>
      </p:pic>
      <p:sp>
        <p:nvSpPr>
          <p:cNvPr id="9" name="Текст 2">
            <a:extLst>
              <a:ext uri="{FF2B5EF4-FFF2-40B4-BE49-F238E27FC236}">
                <a16:creationId xmlns:a16="http://schemas.microsoft.com/office/drawing/2014/main" id="{E9CBAC4A-58AA-2B65-3433-E64F9CFF92A9}"/>
              </a:ext>
            </a:extLst>
          </p:cNvPr>
          <p:cNvSpPr txBox="1">
            <a:spLocks/>
          </p:cNvSpPr>
          <p:nvPr/>
        </p:nvSpPr>
        <p:spPr>
          <a:xfrm>
            <a:off x="719998" y="2160000"/>
            <a:ext cx="10798900" cy="3600000"/>
          </a:xfrm>
          <a:prstGeom prst="rect">
            <a:avLst/>
          </a:prstGeom>
          <a:solidFill>
            <a:srgbClr val="0099FF"/>
          </a:solidFill>
          <a:ln w="76200">
            <a:solidFill>
              <a:srgbClr val="0099FF"/>
            </a:solidFill>
            <a:miter lim="800000"/>
          </a:ln>
        </p:spPr>
        <p:txBody>
          <a:bodyPr anchor="t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600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694FDC4B-319E-B8A0-9F13-2134B7BB75E4}"/>
              </a:ext>
            </a:extLst>
          </p:cNvPr>
          <p:cNvSpPr txBox="1">
            <a:spLocks/>
          </p:cNvSpPr>
          <p:nvPr/>
        </p:nvSpPr>
        <p:spPr>
          <a:xfrm>
            <a:off x="1079448" y="2159998"/>
            <a:ext cx="10439449" cy="3600000"/>
          </a:xfrm>
          <a:prstGeom prst="rect">
            <a:avLst/>
          </a:prstGeom>
        </p:spPr>
        <p:txBody>
          <a:bodyPr anchor="ctr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САМЫЙ МАСШТАБНЫЙ КОНКУРС ВОЛОНТËРСКИХ ИНИЦИАТИВ СТОЛИЦЫ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24427A71-EE72-5618-4A43-A500A7B2F4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«ДОБРОЕ СЕРДЦЕ СТОЛИЦЫ» — ЭТО…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EF12E6D-9CF4-B785-5E91-C8A73492D9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latin typeface="Montserrat Medium" panose="00000600000000000000" pitchFamily="2" charset="-52"/>
              </a:rPr>
              <a:t>2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74C3718-77EC-55E7-8DB4-E973D6A95B1B}"/>
              </a:ext>
            </a:extLst>
          </p:cNvPr>
          <p:cNvSpPr/>
          <p:nvPr/>
        </p:nvSpPr>
        <p:spPr>
          <a:xfrm>
            <a:off x="720000" y="720000"/>
            <a:ext cx="21600000" cy="1440000"/>
          </a:xfrm>
          <a:prstGeom prst="rect">
            <a:avLst/>
          </a:prstGeom>
          <a:noFill/>
          <a:ln w="76200">
            <a:solidFill>
              <a:srgbClr val="3333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5475A297-971D-EE0E-96A5-8893D764DAA2}"/>
              </a:ext>
            </a:extLst>
          </p:cNvPr>
          <p:cNvSpPr txBox="1">
            <a:spLocks/>
          </p:cNvSpPr>
          <p:nvPr/>
        </p:nvSpPr>
        <p:spPr>
          <a:xfrm>
            <a:off x="720000" y="5759998"/>
            <a:ext cx="10798900" cy="6480352"/>
          </a:xfrm>
          <a:prstGeom prst="rect">
            <a:avLst/>
          </a:prstGeom>
          <a:noFill/>
          <a:ln w="76200">
            <a:solidFill>
              <a:srgbClr val="0099FF"/>
            </a:solidFill>
            <a:miter lim="800000"/>
          </a:ln>
        </p:spPr>
        <p:txBody>
          <a:bodyPr anchor="t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600" dirty="0"/>
          </a:p>
        </p:txBody>
      </p:sp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769E86AC-6F79-C60F-4A63-ACBF6203E332}"/>
              </a:ext>
            </a:extLst>
          </p:cNvPr>
          <p:cNvSpPr txBox="1">
            <a:spLocks/>
          </p:cNvSpPr>
          <p:nvPr/>
        </p:nvSpPr>
        <p:spPr>
          <a:xfrm>
            <a:off x="11878344" y="2520000"/>
            <a:ext cx="10081595" cy="2880000"/>
          </a:xfrm>
          <a:prstGeom prst="roundRect">
            <a:avLst/>
          </a:prstGeom>
          <a:solidFill>
            <a:srgbClr val="0099FF">
              <a:alpha val="25000"/>
            </a:srgbClr>
          </a:solidFill>
        </p:spPr>
        <p:txBody>
          <a:bodyPr vert="horz" wrap="square" lIns="172795" tIns="86398" rIns="172795" bIns="86398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b="1" dirty="0">
                <a:solidFill>
                  <a:srgbClr val="0099FF"/>
                </a:solidFill>
                <a:latin typeface="Montserrat Black" pitchFamily="2" charset="0"/>
              </a:rPr>
              <a:t>23 815</a:t>
            </a:r>
            <a:r>
              <a:rPr lang="ru-RU" sz="2800" b="1" dirty="0">
                <a:solidFill>
                  <a:srgbClr val="FF9966"/>
                </a:solidFill>
                <a:latin typeface="Montserrat Black" pitchFamily="2" charset="0"/>
              </a:rPr>
              <a:t/>
            </a:r>
            <a:br>
              <a:rPr lang="ru-RU" sz="2800" b="1" dirty="0">
                <a:solidFill>
                  <a:srgbClr val="FF9966"/>
                </a:solidFill>
                <a:latin typeface="Montserrat Black" pitchFamily="2" charset="0"/>
              </a:rPr>
            </a:br>
            <a:r>
              <a:rPr lang="ru-RU" sz="3200" dirty="0">
                <a:solidFill>
                  <a:srgbClr val="131339"/>
                </a:solidFill>
                <a:latin typeface="Montserrat Medium" pitchFamily="2" charset="0"/>
              </a:rPr>
              <a:t>участников</a:t>
            </a:r>
            <a:endParaRPr lang="ru-RU" sz="2400" dirty="0">
              <a:solidFill>
                <a:srgbClr val="131339"/>
              </a:solidFill>
              <a:latin typeface="Montserrat Medium" pitchFamily="2" charset="0"/>
            </a:endParaRPr>
          </a:p>
        </p:txBody>
      </p:sp>
      <p:sp>
        <p:nvSpPr>
          <p:cNvPr id="24" name="Заголовок 8">
            <a:extLst>
              <a:ext uri="{FF2B5EF4-FFF2-40B4-BE49-F238E27FC236}">
                <a16:creationId xmlns:a16="http://schemas.microsoft.com/office/drawing/2014/main" id="{74CB278D-1096-51AC-52DA-28D7BE0F85C5}"/>
              </a:ext>
            </a:extLst>
          </p:cNvPr>
          <p:cNvSpPr txBox="1">
            <a:spLocks/>
          </p:cNvSpPr>
          <p:nvPr/>
        </p:nvSpPr>
        <p:spPr>
          <a:xfrm>
            <a:off x="11878344" y="5760000"/>
            <a:ext cx="10081595" cy="2880000"/>
          </a:xfrm>
          <a:prstGeom prst="roundRect">
            <a:avLst/>
          </a:prstGeom>
          <a:solidFill>
            <a:srgbClr val="0099FF">
              <a:alpha val="25000"/>
            </a:srgbClr>
          </a:solidFill>
        </p:spPr>
        <p:txBody>
          <a:bodyPr vert="horz" wrap="square" lIns="172795" tIns="86398" rIns="172795" bIns="86398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b="1" dirty="0">
                <a:solidFill>
                  <a:srgbClr val="0099FF"/>
                </a:solidFill>
                <a:latin typeface="Montserrat Black" pitchFamily="2" charset="0"/>
              </a:rPr>
              <a:t>134</a:t>
            </a:r>
            <a:r>
              <a:rPr lang="ru-RU" sz="2800" b="1" dirty="0">
                <a:solidFill>
                  <a:srgbClr val="FF9966"/>
                </a:solidFill>
                <a:latin typeface="Montserrat Black" pitchFamily="2" charset="0"/>
              </a:rPr>
              <a:t/>
            </a:r>
            <a:br>
              <a:rPr lang="ru-RU" sz="2800" b="1" dirty="0">
                <a:solidFill>
                  <a:srgbClr val="FF9966"/>
                </a:solidFill>
                <a:latin typeface="Montserrat Black" pitchFamily="2" charset="0"/>
              </a:rPr>
            </a:br>
            <a:r>
              <a:rPr lang="ru-RU" sz="3200" dirty="0">
                <a:solidFill>
                  <a:srgbClr val="131339"/>
                </a:solidFill>
                <a:latin typeface="Montserrat Medium" pitchFamily="2" charset="0"/>
              </a:rPr>
              <a:t>конкурсанта</a:t>
            </a:r>
            <a:br>
              <a:rPr lang="ru-RU" sz="32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3200" dirty="0">
                <a:solidFill>
                  <a:srgbClr val="131339"/>
                </a:solidFill>
                <a:latin typeface="Montserrat Medium" pitchFamily="2" charset="0"/>
              </a:rPr>
              <a:t>прошли в финал</a:t>
            </a:r>
            <a:endParaRPr lang="ru-RU" sz="2400" dirty="0">
              <a:solidFill>
                <a:srgbClr val="131339"/>
              </a:solidFill>
              <a:latin typeface="Montserrat Medium" pitchFamily="2" charset="0"/>
            </a:endParaRPr>
          </a:p>
        </p:txBody>
      </p:sp>
      <p:sp>
        <p:nvSpPr>
          <p:cNvPr id="25" name="Заголовок 8">
            <a:extLst>
              <a:ext uri="{FF2B5EF4-FFF2-40B4-BE49-F238E27FC236}">
                <a16:creationId xmlns:a16="http://schemas.microsoft.com/office/drawing/2014/main" id="{953EE59F-1EF1-51AD-AA53-BE2A9E38A772}"/>
              </a:ext>
            </a:extLst>
          </p:cNvPr>
          <p:cNvSpPr txBox="1">
            <a:spLocks/>
          </p:cNvSpPr>
          <p:nvPr/>
        </p:nvSpPr>
        <p:spPr>
          <a:xfrm>
            <a:off x="11878344" y="9000350"/>
            <a:ext cx="10081595" cy="2880000"/>
          </a:xfrm>
          <a:prstGeom prst="roundRect">
            <a:avLst/>
          </a:prstGeom>
          <a:solidFill>
            <a:srgbClr val="0099FF">
              <a:alpha val="25000"/>
            </a:srgbClr>
          </a:solidFill>
        </p:spPr>
        <p:txBody>
          <a:bodyPr vert="horz" wrap="square" lIns="172795" tIns="86398" rIns="172795" bIns="86398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b="1" dirty="0">
                <a:solidFill>
                  <a:srgbClr val="0099FF"/>
                </a:solidFill>
                <a:latin typeface="Montserrat Black" pitchFamily="2" charset="0"/>
              </a:rPr>
              <a:t>38</a:t>
            </a:r>
            <a:r>
              <a:rPr lang="ru-RU" sz="2800" b="1" dirty="0">
                <a:solidFill>
                  <a:srgbClr val="FF9966"/>
                </a:solidFill>
                <a:latin typeface="Montserrat Black" pitchFamily="2" charset="0"/>
              </a:rPr>
              <a:t/>
            </a:r>
            <a:br>
              <a:rPr lang="ru-RU" sz="2800" b="1" dirty="0">
                <a:solidFill>
                  <a:srgbClr val="FF9966"/>
                </a:solidFill>
                <a:latin typeface="Montserrat Black" pitchFamily="2" charset="0"/>
              </a:rPr>
            </a:br>
            <a:r>
              <a:rPr lang="ru-RU" sz="3200" dirty="0">
                <a:solidFill>
                  <a:srgbClr val="131339"/>
                </a:solidFill>
                <a:latin typeface="Montserrat Medium" pitchFamily="2" charset="0"/>
              </a:rPr>
              <a:t>заявок стали</a:t>
            </a:r>
            <a:br>
              <a:rPr lang="ru-RU" sz="32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3200" dirty="0">
                <a:solidFill>
                  <a:srgbClr val="131339"/>
                </a:solidFill>
                <a:latin typeface="Montserrat Medium" pitchFamily="2" charset="0"/>
              </a:rPr>
              <a:t>победителями и призёрами</a:t>
            </a:r>
            <a:endParaRPr lang="ru-RU" sz="2400" dirty="0">
              <a:solidFill>
                <a:srgbClr val="131339"/>
              </a:solidFill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1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одежда, Человеческое лицо, человек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EAADE41-D5E1-A312-7092-DB9B6CF76E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7" r="-17" b="4922"/>
          <a:stretch/>
        </p:blipFill>
        <p:spPr>
          <a:xfrm>
            <a:off x="719450" y="5400349"/>
            <a:ext cx="10800000" cy="6840000"/>
          </a:xfrm>
          <a:ln>
            <a:noFill/>
          </a:ln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id="{3C930A7A-84A8-DFD6-19A6-BDCD8C4F3B29}"/>
              </a:ext>
            </a:extLst>
          </p:cNvPr>
          <p:cNvSpPr txBox="1">
            <a:spLocks/>
          </p:cNvSpPr>
          <p:nvPr/>
        </p:nvSpPr>
        <p:spPr>
          <a:xfrm>
            <a:off x="720000" y="5400000"/>
            <a:ext cx="10798900" cy="6840350"/>
          </a:xfrm>
          <a:prstGeom prst="rect">
            <a:avLst/>
          </a:prstGeom>
          <a:noFill/>
          <a:ln w="76200">
            <a:solidFill>
              <a:srgbClr val="66CC99"/>
            </a:solidFill>
            <a:miter lim="800000"/>
          </a:ln>
        </p:spPr>
        <p:txBody>
          <a:bodyPr anchor="t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60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E9CBAC4A-58AA-2B65-3433-E64F9CFF92A9}"/>
              </a:ext>
            </a:extLst>
          </p:cNvPr>
          <p:cNvSpPr txBox="1">
            <a:spLocks/>
          </p:cNvSpPr>
          <p:nvPr/>
        </p:nvSpPr>
        <p:spPr>
          <a:xfrm>
            <a:off x="719998" y="2160000"/>
            <a:ext cx="10798900" cy="3600000"/>
          </a:xfrm>
          <a:prstGeom prst="rect">
            <a:avLst/>
          </a:prstGeom>
          <a:solidFill>
            <a:srgbClr val="66CC99"/>
          </a:solidFill>
          <a:ln w="76200">
            <a:solidFill>
              <a:srgbClr val="66CC99"/>
            </a:solidFill>
            <a:miter lim="800000"/>
          </a:ln>
        </p:spPr>
        <p:txBody>
          <a:bodyPr anchor="t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600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694FDC4B-319E-B8A0-9F13-2134B7BB75E4}"/>
              </a:ext>
            </a:extLst>
          </p:cNvPr>
          <p:cNvSpPr txBox="1">
            <a:spLocks/>
          </p:cNvSpPr>
          <p:nvPr/>
        </p:nvSpPr>
        <p:spPr>
          <a:xfrm>
            <a:off x="1079448" y="2159998"/>
            <a:ext cx="10439449" cy="3600000"/>
          </a:xfrm>
          <a:prstGeom prst="rect">
            <a:avLst/>
          </a:prstGeom>
        </p:spPr>
        <p:txBody>
          <a:bodyPr anchor="ctr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bg1"/>
                </a:solidFill>
              </a:rPr>
              <a:t>Популяризация, поддержка</a:t>
            </a:r>
            <a:br>
              <a:rPr lang="ru-RU" sz="4000" dirty="0">
                <a:solidFill>
                  <a:schemeClr val="bg1"/>
                </a:solidFill>
              </a:rPr>
            </a:br>
            <a:r>
              <a:rPr lang="ru-RU" sz="4000" dirty="0">
                <a:solidFill>
                  <a:schemeClr val="bg1"/>
                </a:solidFill>
              </a:rPr>
              <a:t>и развитие волонтёрской деятельности, а также выявление лучших волонтёрских практик</a:t>
            </a:r>
            <a:br>
              <a:rPr lang="ru-RU" sz="4000" dirty="0">
                <a:solidFill>
                  <a:schemeClr val="bg1"/>
                </a:solidFill>
              </a:rPr>
            </a:br>
            <a:r>
              <a:rPr lang="ru-RU" sz="4000" dirty="0">
                <a:solidFill>
                  <a:schemeClr val="bg1"/>
                </a:solidFill>
              </a:rPr>
              <a:t>на территории города Москвы 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24427A71-EE72-5618-4A43-A500A7B2F4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6000" b="1" dirty="0">
                <a:solidFill>
                  <a:schemeClr val="bg1"/>
                </a:solidFill>
                <a:latin typeface="Montserrat Black" pitchFamily="2" charset="0"/>
              </a:rPr>
              <a:t>ЦЕЛЬ И ЗАДАЧИ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EF12E6D-9CF4-B785-5E91-C8A73492D9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latin typeface="Montserrat Medium" panose="00000600000000000000" pitchFamily="2" charset="-52"/>
              </a:rPr>
              <a:t>3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74C3718-77EC-55E7-8DB4-E973D6A95B1B}"/>
              </a:ext>
            </a:extLst>
          </p:cNvPr>
          <p:cNvSpPr/>
          <p:nvPr/>
        </p:nvSpPr>
        <p:spPr>
          <a:xfrm>
            <a:off x="720000" y="720000"/>
            <a:ext cx="21600000" cy="1440000"/>
          </a:xfrm>
          <a:prstGeom prst="rect">
            <a:avLst/>
          </a:prstGeom>
          <a:noFill/>
          <a:ln w="76200">
            <a:solidFill>
              <a:srgbClr val="3333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8AF56174-D460-E8FD-34AC-557D8DC01B5B}"/>
              </a:ext>
            </a:extLst>
          </p:cNvPr>
          <p:cNvSpPr txBox="1">
            <a:spLocks/>
          </p:cNvSpPr>
          <p:nvPr/>
        </p:nvSpPr>
        <p:spPr>
          <a:xfrm>
            <a:off x="13320000" y="2520000"/>
            <a:ext cx="8640000" cy="2700000"/>
          </a:xfrm>
          <a:prstGeom prst="rect">
            <a:avLst/>
          </a:prstGeom>
        </p:spPr>
        <p:txBody>
          <a:bodyPr anchor="ctr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131339"/>
                </a:solidFill>
                <a:latin typeface="Montserrat Medium" panose="00000600000000000000" pitchFamily="2" charset="-52"/>
              </a:rPr>
              <a:t>выявление и распространение лучших волонтёрских практик, инновационных форм организации волонтёрской деятельности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112B28F0-36D0-F2C0-2968-C06C795D1C64}"/>
              </a:ext>
            </a:extLst>
          </p:cNvPr>
          <p:cNvSpPr txBox="1">
            <a:spLocks/>
          </p:cNvSpPr>
          <p:nvPr/>
        </p:nvSpPr>
        <p:spPr>
          <a:xfrm>
            <a:off x="13320000" y="5490000"/>
            <a:ext cx="8640001" cy="1080000"/>
          </a:xfrm>
          <a:prstGeom prst="rect">
            <a:avLst/>
          </a:prstGeom>
        </p:spPr>
        <p:txBody>
          <a:bodyPr anchor="ctr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dirty="0">
                <a:solidFill>
                  <a:srgbClr val="131339"/>
                </a:solidFill>
                <a:latin typeface="Montserrat Medium" panose="00000600000000000000" pitchFamily="2" charset="-52"/>
              </a:rPr>
              <a:t>содействие развитию основных направлений </a:t>
            </a:r>
            <a:r>
              <a:rPr lang="ru-RU" dirty="0" err="1">
                <a:solidFill>
                  <a:srgbClr val="131339"/>
                </a:solidFill>
                <a:latin typeface="Montserrat Medium" panose="00000600000000000000" pitchFamily="2" charset="-52"/>
              </a:rPr>
              <a:t>волонтёрства</a:t>
            </a:r>
            <a:endParaRPr lang="ru-RU" dirty="0">
              <a:solidFill>
                <a:srgbClr val="131339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4E1F83B7-B179-95BE-601B-7FCED6378670}"/>
              </a:ext>
            </a:extLst>
          </p:cNvPr>
          <p:cNvSpPr txBox="1">
            <a:spLocks/>
          </p:cNvSpPr>
          <p:nvPr/>
        </p:nvSpPr>
        <p:spPr>
          <a:xfrm>
            <a:off x="13319999" y="6930000"/>
            <a:ext cx="8640002" cy="1080000"/>
          </a:xfrm>
          <a:prstGeom prst="rect">
            <a:avLst/>
          </a:prstGeom>
        </p:spPr>
        <p:txBody>
          <a:bodyPr anchor="ctr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dirty="0">
                <a:solidFill>
                  <a:srgbClr val="131339"/>
                </a:solidFill>
                <a:latin typeface="Montserrat Medium" panose="00000600000000000000" pitchFamily="2" charset="-52"/>
              </a:rPr>
              <a:t>повышение уровня знаний</a:t>
            </a:r>
            <a:br>
              <a:rPr lang="ru-RU" dirty="0">
                <a:solidFill>
                  <a:srgbClr val="131339"/>
                </a:solidFill>
                <a:latin typeface="Montserrat Medium" panose="00000600000000000000" pitchFamily="2" charset="-52"/>
              </a:rPr>
            </a:br>
            <a:r>
              <a:rPr lang="ru-RU" dirty="0">
                <a:solidFill>
                  <a:srgbClr val="131339"/>
                </a:solidFill>
                <a:latin typeface="Montserrat Medium" panose="00000600000000000000" pitchFamily="2" charset="-52"/>
              </a:rPr>
              <a:t>и компетенций волонтёров</a:t>
            </a:r>
            <a:endParaRPr lang="ru-RU" b="1" dirty="0">
              <a:solidFill>
                <a:srgbClr val="131339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33A69A87-CA7A-48DE-B789-20B9C28785E7}"/>
              </a:ext>
            </a:extLst>
          </p:cNvPr>
          <p:cNvSpPr txBox="1">
            <a:spLocks/>
          </p:cNvSpPr>
          <p:nvPr/>
        </p:nvSpPr>
        <p:spPr>
          <a:xfrm>
            <a:off x="13322551" y="8280000"/>
            <a:ext cx="8996837" cy="2070000"/>
          </a:xfrm>
          <a:prstGeom prst="rect">
            <a:avLst/>
          </a:prstGeom>
        </p:spPr>
        <p:txBody>
          <a:bodyPr anchor="ctr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dirty="0">
                <a:solidFill>
                  <a:srgbClr val="131339"/>
                </a:solidFill>
                <a:latin typeface="Montserrat Medium" panose="00000600000000000000" pitchFamily="2" charset="-52"/>
              </a:rPr>
              <a:t>популяризация идей</a:t>
            </a:r>
            <a:br>
              <a:rPr lang="ru-RU" dirty="0">
                <a:solidFill>
                  <a:srgbClr val="131339"/>
                </a:solidFill>
                <a:latin typeface="Montserrat Medium" panose="00000600000000000000" pitchFamily="2" charset="-52"/>
              </a:rPr>
            </a:br>
            <a:r>
              <a:rPr lang="ru-RU" dirty="0" err="1">
                <a:solidFill>
                  <a:srgbClr val="131339"/>
                </a:solidFill>
                <a:latin typeface="Montserrat Medium" panose="00000600000000000000" pitchFamily="2" charset="-52"/>
              </a:rPr>
              <a:t>волонтёрства</a:t>
            </a:r>
            <a:r>
              <a:rPr lang="ru-RU" dirty="0">
                <a:solidFill>
                  <a:srgbClr val="131339"/>
                </a:solidFill>
                <a:latin typeface="Montserrat Medium" panose="00000600000000000000" pitchFamily="2" charset="-52"/>
              </a:rPr>
              <a:t> и культуры добрых дел среди жителей города Москвы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506E5090-2024-892E-DB8A-3099195C73C8}"/>
              </a:ext>
            </a:extLst>
          </p:cNvPr>
          <p:cNvSpPr txBox="1">
            <a:spLocks/>
          </p:cNvSpPr>
          <p:nvPr/>
        </p:nvSpPr>
        <p:spPr>
          <a:xfrm>
            <a:off x="13320000" y="10710000"/>
            <a:ext cx="8640004" cy="1080000"/>
          </a:xfrm>
          <a:prstGeom prst="rect">
            <a:avLst/>
          </a:prstGeom>
        </p:spPr>
        <p:txBody>
          <a:bodyPr anchor="ctr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dirty="0">
                <a:solidFill>
                  <a:srgbClr val="131339"/>
                </a:solidFill>
                <a:latin typeface="Montserrat Medium" panose="00000600000000000000" pitchFamily="2" charset="-52"/>
              </a:rPr>
              <a:t>оказание ресурсной поддержки волонтёрских инициатив</a:t>
            </a:r>
            <a:endParaRPr lang="ru-RU" b="1" dirty="0">
              <a:solidFill>
                <a:srgbClr val="131339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2C0562D-252F-9744-655C-55639A5C8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880000" y="2520000"/>
            <a:ext cx="1080000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0E409ED-E09C-68B9-57F0-D3C211B47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880000" y="5490000"/>
            <a:ext cx="1080000" cy="108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337131-77B1-D9B8-C490-71449DE9A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880000" y="6930000"/>
            <a:ext cx="1080000" cy="108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D94D4FA-9E8B-94BF-F0DB-8A13155CD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880000" y="8547900"/>
            <a:ext cx="1080000" cy="108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BD33C6B-9A5D-941A-EFF9-4DE4403F4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880000" y="10710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15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Изображение выглядит как одежда, человек, женщин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8CF284A3-1127-9940-BAEF-B867DE3FA5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94" r="14294"/>
          <a:stretch>
            <a:fillRect/>
          </a:stretch>
        </p:blipFill>
        <p:spPr>
          <a:xfrm>
            <a:off x="720240" y="2159550"/>
            <a:ext cx="10798901" cy="10080450"/>
          </a:xfrm>
          <a:prstGeom prst="rect">
            <a:avLst/>
          </a:prstGeom>
          <a:ln w="76200">
            <a:noFill/>
          </a:ln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689E5449-6007-69F8-5A1A-ABBEF5A86F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6000" b="1" dirty="0">
                <a:solidFill>
                  <a:schemeClr val="bg1"/>
                </a:solidFill>
                <a:latin typeface="Montserrat Black" pitchFamily="2" charset="0"/>
              </a:rPr>
              <a:t>ЗАЧЕМ УЧАСТВОВАТЬ В КОНКУРСЕ</a:t>
            </a:r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44E9CE4E-6872-B152-4A07-64F3A0213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241" y="2160001"/>
            <a:ext cx="10798901" cy="1008045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ABF6D59A-5624-8EFD-7943-4C73E6DB7721}"/>
              </a:ext>
            </a:extLst>
          </p:cNvPr>
          <p:cNvSpPr txBox="1">
            <a:spLocks/>
          </p:cNvSpPr>
          <p:nvPr/>
        </p:nvSpPr>
        <p:spPr>
          <a:xfrm>
            <a:off x="13319140" y="2492480"/>
            <a:ext cx="8640001" cy="1080000"/>
          </a:xfrm>
          <a:prstGeom prst="rect">
            <a:avLst/>
          </a:prstGeom>
        </p:spPr>
        <p:txBody>
          <a:bodyPr anchor="ctr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333366"/>
                </a:solidFill>
              </a:rPr>
              <a:t>получить общественное признание, заявив о своем опыте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A7812D97-FDCF-4E24-F4BC-DD4D51E59093}"/>
              </a:ext>
            </a:extLst>
          </p:cNvPr>
          <p:cNvSpPr txBox="1">
            <a:spLocks/>
          </p:cNvSpPr>
          <p:nvPr/>
        </p:nvSpPr>
        <p:spPr>
          <a:xfrm>
            <a:off x="13319138" y="8567189"/>
            <a:ext cx="8640003" cy="1620000"/>
          </a:xfrm>
          <a:prstGeom prst="rect">
            <a:avLst/>
          </a:prstGeom>
        </p:spPr>
        <p:txBody>
          <a:bodyPr anchor="ctr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dirty="0">
                <a:solidFill>
                  <a:srgbClr val="333366"/>
                </a:solidFill>
              </a:rPr>
              <a:t>тиражировать проект посредством сборника лучших практик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53E7D13A-FD2B-8232-EDD0-34ADA84643B3}"/>
              </a:ext>
            </a:extLst>
          </p:cNvPr>
          <p:cNvSpPr txBox="1">
            <a:spLocks/>
          </p:cNvSpPr>
          <p:nvPr/>
        </p:nvSpPr>
        <p:spPr>
          <a:xfrm>
            <a:off x="13319137" y="10187189"/>
            <a:ext cx="9000009" cy="1620000"/>
          </a:xfrm>
          <a:prstGeom prst="rect">
            <a:avLst/>
          </a:prstGeom>
        </p:spPr>
        <p:txBody>
          <a:bodyPr anchor="ctr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dirty="0">
                <a:solidFill>
                  <a:srgbClr val="333366"/>
                </a:solidFill>
              </a:rPr>
              <a:t>возможность выразить благодарность волонтёрам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9E4BB97A-3DBB-5199-D605-FF80B3E26C41}"/>
              </a:ext>
            </a:extLst>
          </p:cNvPr>
          <p:cNvSpPr txBox="1">
            <a:spLocks/>
          </p:cNvSpPr>
          <p:nvPr/>
        </p:nvSpPr>
        <p:spPr>
          <a:xfrm>
            <a:off x="720241" y="2159550"/>
            <a:ext cx="10798900" cy="10080450"/>
          </a:xfrm>
          <a:prstGeom prst="rect">
            <a:avLst/>
          </a:prstGeom>
          <a:noFill/>
          <a:ln w="76200">
            <a:solidFill>
              <a:srgbClr val="3333AA"/>
            </a:solidFill>
            <a:miter lim="800000"/>
          </a:ln>
        </p:spPr>
        <p:txBody>
          <a:bodyPr anchor="t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600" dirty="0"/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id="{53E7D13A-FD2B-8232-EDD0-34ADA84643B3}"/>
              </a:ext>
            </a:extLst>
          </p:cNvPr>
          <p:cNvSpPr txBox="1">
            <a:spLocks/>
          </p:cNvSpPr>
          <p:nvPr/>
        </p:nvSpPr>
        <p:spPr>
          <a:xfrm>
            <a:off x="13319137" y="4205624"/>
            <a:ext cx="9000008" cy="1620000"/>
          </a:xfrm>
          <a:prstGeom prst="rect">
            <a:avLst/>
          </a:prstGeom>
        </p:spPr>
        <p:txBody>
          <a:bodyPr anchor="ctr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18325B"/>
                </a:solidFill>
              </a:rPr>
              <a:t>получить приглашение на будущие волонтёрские мероприятия в качестве эксперта или спикера</a:t>
            </a:r>
            <a:endParaRPr lang="ru-RU" dirty="0">
              <a:solidFill>
                <a:srgbClr val="333366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14F788-C5E3-519D-F8FF-9DCDD126D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880000" y="2610000"/>
            <a:ext cx="1080000" cy="108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6DF344-09E2-199F-EF2D-8C00B9E36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880000" y="4410000"/>
            <a:ext cx="1080000" cy="10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C88571-74FE-0674-5944-9AEEACC6E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879998" y="8578504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302C8D-6661-371C-2342-A54D723C5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879998" y="10621563"/>
            <a:ext cx="1080000" cy="1080000"/>
          </a:xfrm>
          <a:prstGeom prst="rect">
            <a:avLst/>
          </a:prstGeo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CE582DA0-84AB-50AB-5492-C2075DA5AFE5}"/>
              </a:ext>
            </a:extLst>
          </p:cNvPr>
          <p:cNvSpPr txBox="1">
            <a:spLocks/>
          </p:cNvSpPr>
          <p:nvPr/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31339"/>
                </a:solidFill>
                <a:latin typeface="Montserrat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Montserrat Medium" panose="00000600000000000000" pitchFamily="2" charset="-52"/>
              </a:rPr>
              <a:t>4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EED3A20F-2329-A781-63B2-EC63F3A8F372}"/>
              </a:ext>
            </a:extLst>
          </p:cNvPr>
          <p:cNvSpPr txBox="1">
            <a:spLocks/>
          </p:cNvSpPr>
          <p:nvPr/>
        </p:nvSpPr>
        <p:spPr>
          <a:xfrm>
            <a:off x="13319137" y="6564870"/>
            <a:ext cx="8640004" cy="1620000"/>
          </a:xfrm>
          <a:prstGeom prst="rect">
            <a:avLst/>
          </a:prstGeom>
        </p:spPr>
        <p:txBody>
          <a:bodyPr anchor="ctr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dirty="0">
                <a:solidFill>
                  <a:srgbClr val="333366"/>
                </a:solidFill>
              </a:rPr>
              <a:t>возможность пройти программу наставничества и получить новые знания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189D7B1-F21E-A810-FA80-595A67B68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879262" y="6659877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9B25A78C-BD95-6D0E-C985-ED14545C4ADB}"/>
              </a:ext>
            </a:extLst>
          </p:cNvPr>
          <p:cNvCxnSpPr>
            <a:cxnSpLocks/>
          </p:cNvCxnSpPr>
          <p:nvPr/>
        </p:nvCxnSpPr>
        <p:spPr>
          <a:xfrm>
            <a:off x="15839388" y="9899995"/>
            <a:ext cx="720000" cy="0"/>
          </a:xfrm>
          <a:prstGeom prst="line">
            <a:avLst/>
          </a:prstGeom>
          <a:ln w="76200"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5CA91BBF-0EA5-3152-EEB4-3E9687BFC8A2}"/>
              </a:ext>
            </a:extLst>
          </p:cNvPr>
          <p:cNvCxnSpPr>
            <a:cxnSpLocks/>
          </p:cNvCxnSpPr>
          <p:nvPr/>
        </p:nvCxnSpPr>
        <p:spPr>
          <a:xfrm>
            <a:off x="10440000" y="9899995"/>
            <a:ext cx="720000" cy="0"/>
          </a:xfrm>
          <a:prstGeom prst="line">
            <a:avLst/>
          </a:prstGeom>
          <a:ln w="76200">
            <a:solidFill>
              <a:srgbClr val="FF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Текст 1">
            <a:extLst>
              <a:ext uri="{FF2B5EF4-FFF2-40B4-BE49-F238E27FC236}">
                <a16:creationId xmlns:a16="http://schemas.microsoft.com/office/drawing/2014/main" id="{9C603940-792C-C4D2-4EA0-C81BA7AAB6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Montserrat Black" pitchFamily="2" charset="0"/>
              </a:rPr>
              <a:t>ЭТАПЫ КОНКУРСА</a:t>
            </a:r>
            <a:endParaRPr lang="ru-RU" sz="4000" dirty="0">
              <a:solidFill>
                <a:schemeClr val="bg1"/>
              </a:solidFill>
              <a:latin typeface="Montserrat" panose="020B0604020202020204" charset="-52"/>
            </a:endParaRP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E8F53771-8A2B-1B37-7B04-4A42B07F3E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Montserrat Medium" panose="00000600000000000000" pitchFamily="2" charset="-52"/>
              </a:rPr>
              <a:t>5</a:t>
            </a:r>
          </a:p>
        </p:txBody>
      </p:sp>
      <p:sp>
        <p:nvSpPr>
          <p:cNvPr id="32" name="Заголовок 8">
            <a:extLst>
              <a:ext uri="{FF2B5EF4-FFF2-40B4-BE49-F238E27FC236}">
                <a16:creationId xmlns:a16="http://schemas.microsoft.com/office/drawing/2014/main" id="{73EAFDF8-845D-0817-4524-B7F0D1BFC80E}"/>
              </a:ext>
            </a:extLst>
          </p:cNvPr>
          <p:cNvSpPr txBox="1">
            <a:spLocks/>
          </p:cNvSpPr>
          <p:nvPr/>
        </p:nvSpPr>
        <p:spPr>
          <a:xfrm>
            <a:off x="6480000" y="2519631"/>
            <a:ext cx="4680000" cy="4500000"/>
          </a:xfrm>
          <a:prstGeom prst="roundRect">
            <a:avLst/>
          </a:prstGeom>
          <a:solidFill>
            <a:srgbClr val="0077FF">
              <a:alpha val="25000"/>
            </a:srgbClr>
          </a:solidFill>
        </p:spPr>
        <p:txBody>
          <a:bodyPr vert="horz" wrap="square" lIns="172795" tIns="86398" rIns="172795" bIns="86398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131339"/>
                </a:solidFill>
                <a:latin typeface="Montserrat" pitchFamily="2" charset="0"/>
              </a:rPr>
              <a:t>27 октября</a:t>
            </a:r>
            <a: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  <a:t/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1400" b="1" dirty="0">
                <a:solidFill>
                  <a:srgbClr val="131339"/>
                </a:solidFill>
                <a:latin typeface="Montserrat" pitchFamily="2" charset="0"/>
              </a:rPr>
              <a:t>  </a:t>
            </a:r>
            <a: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  <a:t/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3200" b="1" dirty="0">
                <a:solidFill>
                  <a:srgbClr val="0077FF"/>
                </a:solidFill>
                <a:latin typeface="Montserrat Black" pitchFamily="2" charset="0"/>
              </a:rPr>
              <a:t>ОТКРЫТИЕ КОНКУРСА</a:t>
            </a:r>
            <a:endParaRPr lang="ru-RU" sz="3200" dirty="0">
              <a:solidFill>
                <a:srgbClr val="0077FF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22" name="Заголовок 8">
            <a:extLst>
              <a:ext uri="{FF2B5EF4-FFF2-40B4-BE49-F238E27FC236}">
                <a16:creationId xmlns:a16="http://schemas.microsoft.com/office/drawing/2014/main" id="{D23D959C-B847-38B0-ED8A-5531D0305E6B}"/>
              </a:ext>
            </a:extLst>
          </p:cNvPr>
          <p:cNvSpPr txBox="1">
            <a:spLocks/>
          </p:cNvSpPr>
          <p:nvPr/>
        </p:nvSpPr>
        <p:spPr>
          <a:xfrm>
            <a:off x="1079388" y="2520000"/>
            <a:ext cx="4680000" cy="4500000"/>
          </a:xfrm>
          <a:prstGeom prst="roundRect">
            <a:avLst/>
          </a:prstGeom>
          <a:solidFill>
            <a:srgbClr val="FF9966">
              <a:alpha val="25000"/>
            </a:srgbClr>
          </a:solidFill>
        </p:spPr>
        <p:txBody>
          <a:bodyPr vert="horz" wrap="square" lIns="172795" tIns="86398" rIns="172795" bIns="86398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131339"/>
                </a:solidFill>
                <a:latin typeface="Montserrat" pitchFamily="2" charset="0"/>
              </a:rPr>
              <a:t>28 августа –</a:t>
            </a:r>
            <a:br>
              <a:rPr lang="ru-RU" sz="28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2800" b="1" dirty="0">
                <a:solidFill>
                  <a:srgbClr val="131339"/>
                </a:solidFill>
                <a:latin typeface="Montserrat" pitchFamily="2" charset="0"/>
              </a:rPr>
              <a:t>19 ноября</a:t>
            </a:r>
          </a:p>
          <a:p>
            <a:pPr algn="ctr"/>
            <a:r>
              <a:rPr lang="ru-RU" sz="1400" b="1" dirty="0">
                <a:solidFill>
                  <a:srgbClr val="FF9966"/>
                </a:solidFill>
                <a:latin typeface="Montserrat Black" pitchFamily="2" charset="0"/>
              </a:rPr>
              <a:t>  </a:t>
            </a:r>
            <a:r>
              <a:rPr lang="ru-RU" sz="3200" b="1" dirty="0">
                <a:solidFill>
                  <a:srgbClr val="FF9966"/>
                </a:solidFill>
                <a:latin typeface="Montserrat Black" pitchFamily="2" charset="0"/>
              </a:rPr>
              <a:t/>
            </a:r>
            <a:br>
              <a:rPr lang="ru-RU" sz="3200" b="1" dirty="0">
                <a:solidFill>
                  <a:srgbClr val="FF9966"/>
                </a:solidFill>
                <a:latin typeface="Montserrat Black" pitchFamily="2" charset="0"/>
              </a:rPr>
            </a:br>
            <a:r>
              <a:rPr lang="ru-RU" sz="3200" b="1" dirty="0">
                <a:solidFill>
                  <a:srgbClr val="FF9966"/>
                </a:solidFill>
                <a:latin typeface="Montserrat Black" pitchFamily="2" charset="0"/>
              </a:rPr>
              <a:t>ПОДГОТОВКА ЧЕРНОВИКА ЗАЯВКИ</a:t>
            </a:r>
            <a:r>
              <a:rPr lang="ru-RU" sz="6000" b="1" dirty="0">
                <a:solidFill>
                  <a:srgbClr val="131339"/>
                </a:solidFill>
                <a:latin typeface="Montserrat Black" pitchFamily="2" charset="0"/>
              </a:rPr>
              <a:t/>
            </a:r>
            <a:br>
              <a:rPr lang="ru-RU" sz="6000" b="1" dirty="0">
                <a:solidFill>
                  <a:srgbClr val="131339"/>
                </a:solidFill>
                <a:latin typeface="Montserrat Black" pitchFamily="2" charset="0"/>
              </a:rPr>
            </a:br>
            <a:endParaRPr lang="ru-RU" sz="2400" dirty="0">
              <a:solidFill>
                <a:srgbClr val="131339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42" name="Заголовок 8">
            <a:extLst>
              <a:ext uri="{FF2B5EF4-FFF2-40B4-BE49-F238E27FC236}">
                <a16:creationId xmlns:a16="http://schemas.microsoft.com/office/drawing/2014/main" id="{D106CEDE-A747-D02C-60E1-7A001E30A4B2}"/>
              </a:ext>
            </a:extLst>
          </p:cNvPr>
          <p:cNvSpPr txBox="1">
            <a:spLocks/>
          </p:cNvSpPr>
          <p:nvPr/>
        </p:nvSpPr>
        <p:spPr>
          <a:xfrm>
            <a:off x="6479388" y="7920000"/>
            <a:ext cx="3960000" cy="3960000"/>
          </a:xfrm>
          <a:prstGeom prst="roundRect">
            <a:avLst/>
          </a:prstGeom>
          <a:solidFill>
            <a:srgbClr val="CC99FF">
              <a:alpha val="25000"/>
            </a:srgbClr>
          </a:solidFill>
        </p:spPr>
        <p:txBody>
          <a:bodyPr vert="horz" wrap="square" lIns="172795" tIns="86398" rIns="172795" bIns="86398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131339"/>
                </a:solidFill>
                <a:latin typeface="Montserrat" pitchFamily="2" charset="0"/>
              </a:rPr>
              <a:t>29 ноября –</a:t>
            </a:r>
            <a:br>
              <a:rPr lang="ru-RU" sz="28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2800" b="1" dirty="0" smtClean="0">
                <a:solidFill>
                  <a:srgbClr val="131339"/>
                </a:solidFill>
                <a:latin typeface="Montserrat" pitchFamily="2" charset="0"/>
              </a:rPr>
              <a:t>12 </a:t>
            </a:r>
            <a:r>
              <a:rPr lang="ru-RU" sz="2800" b="1" dirty="0">
                <a:solidFill>
                  <a:srgbClr val="131339"/>
                </a:solidFill>
                <a:latin typeface="Montserrat" pitchFamily="2" charset="0"/>
              </a:rPr>
              <a:t>декабря </a:t>
            </a:r>
            <a: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  <a:t/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1400" b="1" dirty="0">
                <a:solidFill>
                  <a:srgbClr val="131339"/>
                </a:solidFill>
                <a:latin typeface="Montserrat" pitchFamily="2" charset="0"/>
              </a:rPr>
              <a:t>  </a:t>
            </a:r>
            <a: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  <a:t/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3200" b="1" dirty="0">
                <a:solidFill>
                  <a:srgbClr val="CC99FF"/>
                </a:solidFill>
                <a:latin typeface="Montserrat Black" pitchFamily="2" charset="0"/>
              </a:rPr>
              <a:t>ФИНАЛ</a:t>
            </a:r>
            <a:endParaRPr lang="ru-RU" sz="2400" dirty="0">
              <a:solidFill>
                <a:srgbClr val="CC99FF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45" name="Заголовок 8">
            <a:extLst>
              <a:ext uri="{FF2B5EF4-FFF2-40B4-BE49-F238E27FC236}">
                <a16:creationId xmlns:a16="http://schemas.microsoft.com/office/drawing/2014/main" id="{3BFAF75B-7541-F67D-CB0A-25A8A295BC0F}"/>
              </a:ext>
            </a:extLst>
          </p:cNvPr>
          <p:cNvSpPr txBox="1">
            <a:spLocks/>
          </p:cNvSpPr>
          <p:nvPr/>
        </p:nvSpPr>
        <p:spPr>
          <a:xfrm>
            <a:off x="11160000" y="7920000"/>
            <a:ext cx="4680000" cy="3960000"/>
          </a:xfrm>
          <a:prstGeom prst="roundRect">
            <a:avLst/>
          </a:prstGeom>
          <a:solidFill>
            <a:srgbClr val="FF9966">
              <a:alpha val="25000"/>
            </a:srgbClr>
          </a:solidFill>
        </p:spPr>
        <p:txBody>
          <a:bodyPr vert="horz" wrap="square" lIns="172795" tIns="86398" rIns="172795" bIns="86398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131339"/>
                </a:solidFill>
                <a:latin typeface="Montserrat" pitchFamily="2" charset="0"/>
              </a:rPr>
              <a:t>декабрь</a:t>
            </a:r>
            <a: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  <a:t/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1400" b="1" dirty="0">
                <a:solidFill>
                  <a:srgbClr val="131339"/>
                </a:solidFill>
                <a:latin typeface="Montserrat" pitchFamily="2" charset="0"/>
              </a:rPr>
              <a:t>  </a:t>
            </a:r>
            <a: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  <a:t/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3200" b="1" dirty="0">
                <a:solidFill>
                  <a:srgbClr val="FF9966"/>
                </a:solidFill>
                <a:latin typeface="Montserrat Black" pitchFamily="2" charset="0"/>
              </a:rPr>
              <a:t>ЦЕРЕМОНИЯ НАГРАЖДЕНИЯ</a:t>
            </a:r>
            <a:endParaRPr lang="ru-RU" sz="3200" dirty="0">
              <a:solidFill>
                <a:srgbClr val="FF9966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72441A8A-EFF1-FD0F-3BA1-80C7232B2CE6}"/>
              </a:ext>
            </a:extLst>
          </p:cNvPr>
          <p:cNvSpPr>
            <a:spLocks noChangeAspect="1"/>
          </p:cNvSpPr>
          <p:nvPr/>
        </p:nvSpPr>
        <p:spPr>
          <a:xfrm>
            <a:off x="15569388" y="9630000"/>
            <a:ext cx="540000" cy="540000"/>
          </a:xfrm>
          <a:prstGeom prst="ellipse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089D7166-C37F-19DB-DD06-42F32D65C359}"/>
              </a:ext>
            </a:extLst>
          </p:cNvPr>
          <p:cNvSpPr>
            <a:spLocks noChangeAspect="1"/>
          </p:cNvSpPr>
          <p:nvPr/>
        </p:nvSpPr>
        <p:spPr>
          <a:xfrm>
            <a:off x="10170000" y="9630000"/>
            <a:ext cx="540000" cy="540000"/>
          </a:xfrm>
          <a:prstGeom prst="ellipse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2C57142-C32E-E2F9-F554-E7B19F1D49FF}"/>
              </a:ext>
            </a:extLst>
          </p:cNvPr>
          <p:cNvCxnSpPr>
            <a:cxnSpLocks/>
          </p:cNvCxnSpPr>
          <p:nvPr/>
        </p:nvCxnSpPr>
        <p:spPr>
          <a:xfrm>
            <a:off x="0" y="4770000"/>
            <a:ext cx="1080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632276C3-58E8-55FD-AB09-74DFC3B1EBB3}"/>
              </a:ext>
            </a:extLst>
          </p:cNvPr>
          <p:cNvCxnSpPr>
            <a:cxnSpLocks/>
          </p:cNvCxnSpPr>
          <p:nvPr/>
        </p:nvCxnSpPr>
        <p:spPr>
          <a:xfrm>
            <a:off x="5759388" y="4770000"/>
            <a:ext cx="720000" cy="0"/>
          </a:xfrm>
          <a:prstGeom prst="line">
            <a:avLst/>
          </a:prstGeom>
          <a:ln w="76200">
            <a:solidFill>
              <a:srgbClr val="007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C797A629-5321-3B88-DC6D-A2C9054A89B0}"/>
              </a:ext>
            </a:extLst>
          </p:cNvPr>
          <p:cNvCxnSpPr>
            <a:cxnSpLocks/>
          </p:cNvCxnSpPr>
          <p:nvPr/>
        </p:nvCxnSpPr>
        <p:spPr>
          <a:xfrm>
            <a:off x="11160000" y="4769631"/>
            <a:ext cx="720000" cy="0"/>
          </a:xfrm>
          <a:prstGeom prst="line">
            <a:avLst/>
          </a:prstGeom>
          <a:ln w="76200">
            <a:solidFill>
              <a:srgbClr val="66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Дуга 73">
            <a:extLst>
              <a:ext uri="{FF2B5EF4-FFF2-40B4-BE49-F238E27FC236}">
                <a16:creationId xmlns:a16="http://schemas.microsoft.com/office/drawing/2014/main" id="{DFF249A0-4561-76F8-6FF9-0222F6B42ADF}"/>
              </a:ext>
            </a:extLst>
          </p:cNvPr>
          <p:cNvSpPr/>
          <p:nvPr/>
        </p:nvSpPr>
        <p:spPr>
          <a:xfrm rot="5400000">
            <a:off x="16019389" y="6569816"/>
            <a:ext cx="900000" cy="900000"/>
          </a:xfrm>
          <a:prstGeom prst="arc">
            <a:avLst/>
          </a:prstGeom>
          <a:ln w="76200">
            <a:solidFill>
              <a:srgbClr val="CC99FF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EDD19EB3-90DD-0BDE-26A6-F5FFDFEB618C}"/>
              </a:ext>
            </a:extLst>
          </p:cNvPr>
          <p:cNvSpPr>
            <a:spLocks noChangeAspect="1"/>
          </p:cNvSpPr>
          <p:nvPr/>
        </p:nvSpPr>
        <p:spPr>
          <a:xfrm>
            <a:off x="5489082" y="4500000"/>
            <a:ext cx="540000" cy="540000"/>
          </a:xfrm>
          <a:prstGeom prst="ellipse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7798FDA4-6A42-0DB0-29DD-D522065EB0A8}"/>
              </a:ext>
            </a:extLst>
          </p:cNvPr>
          <p:cNvSpPr>
            <a:spLocks noChangeAspect="1"/>
          </p:cNvSpPr>
          <p:nvPr/>
        </p:nvSpPr>
        <p:spPr>
          <a:xfrm>
            <a:off x="10889388" y="4500000"/>
            <a:ext cx="540000" cy="540000"/>
          </a:xfrm>
          <a:prstGeom prst="ellipse">
            <a:avLst/>
          </a:prstGeom>
          <a:solidFill>
            <a:srgbClr val="007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48435483-9C0C-6782-2B02-C623F15A7209}"/>
              </a:ext>
            </a:extLst>
          </p:cNvPr>
          <p:cNvCxnSpPr>
            <a:cxnSpLocks/>
          </p:cNvCxnSpPr>
          <p:nvPr/>
        </p:nvCxnSpPr>
        <p:spPr>
          <a:xfrm>
            <a:off x="3419388" y="7470000"/>
            <a:ext cx="13050001" cy="0"/>
          </a:xfrm>
          <a:prstGeom prst="line">
            <a:avLst/>
          </a:prstGeom>
          <a:ln w="76200">
            <a:solidFill>
              <a:srgbClr val="CC99FF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7" name="Дуга 76">
            <a:extLst>
              <a:ext uri="{FF2B5EF4-FFF2-40B4-BE49-F238E27FC236}">
                <a16:creationId xmlns:a16="http://schemas.microsoft.com/office/drawing/2014/main" id="{5D78E947-0C3D-7FA0-1907-53FAE42606B1}"/>
              </a:ext>
            </a:extLst>
          </p:cNvPr>
          <p:cNvSpPr/>
          <p:nvPr/>
        </p:nvSpPr>
        <p:spPr>
          <a:xfrm rot="16200000">
            <a:off x="2969388" y="7470001"/>
            <a:ext cx="900000" cy="900000"/>
          </a:xfrm>
          <a:prstGeom prst="arc">
            <a:avLst/>
          </a:prstGeom>
          <a:ln w="76200">
            <a:solidFill>
              <a:srgbClr val="CC99FF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A2B084E4-2188-4E40-2924-ED12B1309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4495" y="8190000"/>
            <a:ext cx="1080000" cy="108000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221CAABD-60DA-8BBB-DA87-90EEA29A7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1868" y="10648720"/>
            <a:ext cx="1080000" cy="1080000"/>
          </a:xfrm>
          <a:prstGeom prst="rect">
            <a:avLst/>
          </a:prstGeom>
        </p:spPr>
      </p:pic>
      <p:sp>
        <p:nvSpPr>
          <p:cNvPr id="56" name="Заголовок 8">
            <a:extLst>
              <a:ext uri="{FF2B5EF4-FFF2-40B4-BE49-F238E27FC236}">
                <a16:creationId xmlns:a16="http://schemas.microsoft.com/office/drawing/2014/main" id="{0190E2DD-0EB9-47DD-CEF0-DC5D3E59E9B8}"/>
              </a:ext>
            </a:extLst>
          </p:cNvPr>
          <p:cNvSpPr txBox="1">
            <a:spLocks/>
          </p:cNvSpPr>
          <p:nvPr/>
        </p:nvSpPr>
        <p:spPr>
          <a:xfrm>
            <a:off x="1080000" y="7920000"/>
            <a:ext cx="4680000" cy="3959991"/>
          </a:xfrm>
          <a:prstGeom prst="roundRect">
            <a:avLst/>
          </a:prstGeom>
          <a:solidFill>
            <a:srgbClr val="3333AA">
              <a:alpha val="40000"/>
            </a:srgbClr>
          </a:solidFill>
        </p:spPr>
        <p:txBody>
          <a:bodyPr vert="horz" wrap="square" lIns="172795" tIns="86398" rIns="172795" bIns="86398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131339"/>
                </a:solidFill>
                <a:latin typeface="Montserrat" pitchFamily="2" charset="0"/>
              </a:rPr>
              <a:t>20 ноября –</a:t>
            </a:r>
            <a:br>
              <a:rPr lang="ru-RU" sz="28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2800" b="1" dirty="0">
                <a:solidFill>
                  <a:srgbClr val="131339"/>
                </a:solidFill>
                <a:latin typeface="Montserrat" pitchFamily="2" charset="0"/>
              </a:rPr>
              <a:t>28 ноября</a:t>
            </a:r>
            <a: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  <a:t/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1400" b="1" dirty="0">
                <a:solidFill>
                  <a:srgbClr val="131339"/>
                </a:solidFill>
                <a:latin typeface="Montserrat" pitchFamily="2" charset="0"/>
              </a:rPr>
              <a:t>  </a:t>
            </a:r>
            <a: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  <a:t/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3200" b="1" dirty="0">
                <a:solidFill>
                  <a:srgbClr val="3333AA"/>
                </a:solidFill>
                <a:latin typeface="Montserrat Black" pitchFamily="2" charset="0"/>
              </a:rPr>
              <a:t>ОТБОРОЧНЫЙ ЭТАП</a:t>
            </a:r>
            <a:r>
              <a:rPr lang="ru-RU" sz="4000" b="1" dirty="0">
                <a:solidFill>
                  <a:srgbClr val="131339"/>
                </a:solidFill>
                <a:latin typeface="Montserrat Black" pitchFamily="2" charset="0"/>
              </a:rPr>
              <a:t/>
            </a:r>
            <a:br>
              <a:rPr lang="ru-RU" sz="4000" b="1" dirty="0">
                <a:solidFill>
                  <a:srgbClr val="131339"/>
                </a:solidFill>
                <a:latin typeface="Montserrat Black" pitchFamily="2" charset="0"/>
              </a:rPr>
            </a:br>
            <a:endParaRPr lang="ru-RU" sz="2400" dirty="0">
              <a:solidFill>
                <a:srgbClr val="131339"/>
              </a:solidFill>
              <a:latin typeface="Montserrat Medium" panose="00000600000000000000" pitchFamily="2" charset="-52"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8BB8A146-5E88-0397-E7BC-266A6EAA2966}"/>
              </a:ext>
            </a:extLst>
          </p:cNvPr>
          <p:cNvCxnSpPr>
            <a:cxnSpLocks/>
          </p:cNvCxnSpPr>
          <p:nvPr/>
        </p:nvCxnSpPr>
        <p:spPr>
          <a:xfrm>
            <a:off x="5760000" y="9899995"/>
            <a:ext cx="720000" cy="0"/>
          </a:xfrm>
          <a:prstGeom prst="line">
            <a:avLst/>
          </a:prstGeom>
          <a:ln w="76200">
            <a:solidFill>
              <a:srgbClr val="FF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Овал 57">
            <a:extLst>
              <a:ext uri="{FF2B5EF4-FFF2-40B4-BE49-F238E27FC236}">
                <a16:creationId xmlns:a16="http://schemas.microsoft.com/office/drawing/2014/main" id="{DF300989-EAD0-D695-0307-8C86526C85D0}"/>
              </a:ext>
            </a:extLst>
          </p:cNvPr>
          <p:cNvSpPr>
            <a:spLocks noChangeAspect="1"/>
          </p:cNvSpPr>
          <p:nvPr/>
        </p:nvSpPr>
        <p:spPr>
          <a:xfrm>
            <a:off x="5496334" y="9630000"/>
            <a:ext cx="540000" cy="540000"/>
          </a:xfrm>
          <a:prstGeom prst="ellipse">
            <a:avLst/>
          </a:prstGeom>
          <a:solidFill>
            <a:srgbClr val="3333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Заголовок 8">
            <a:extLst>
              <a:ext uri="{FF2B5EF4-FFF2-40B4-BE49-F238E27FC236}">
                <a16:creationId xmlns:a16="http://schemas.microsoft.com/office/drawing/2014/main" id="{6F73EF0E-442F-9293-CE7D-983DB9FF161A}"/>
              </a:ext>
            </a:extLst>
          </p:cNvPr>
          <p:cNvSpPr txBox="1">
            <a:spLocks/>
          </p:cNvSpPr>
          <p:nvPr/>
        </p:nvSpPr>
        <p:spPr>
          <a:xfrm>
            <a:off x="16560000" y="7920000"/>
            <a:ext cx="5400000" cy="3959991"/>
          </a:xfrm>
          <a:prstGeom prst="roundRect">
            <a:avLst/>
          </a:prstGeom>
          <a:solidFill>
            <a:srgbClr val="0099FF">
              <a:alpha val="25000"/>
            </a:srgbClr>
          </a:solidFill>
        </p:spPr>
        <p:txBody>
          <a:bodyPr vert="horz" wrap="square" lIns="172795" tIns="86398" rIns="172795" bIns="86398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131339"/>
                </a:solidFill>
                <a:latin typeface="Montserrat" pitchFamily="2" charset="0"/>
              </a:rPr>
              <a:t>апрель – май</a:t>
            </a:r>
            <a: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  <a:t/>
            </a:r>
            <a:br>
              <a:rPr lang="ru-RU" sz="32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1400" b="1" dirty="0">
                <a:solidFill>
                  <a:srgbClr val="0099FF"/>
                </a:solidFill>
                <a:latin typeface="Montserrat" pitchFamily="2" charset="0"/>
              </a:rPr>
              <a:t>  </a:t>
            </a:r>
            <a:r>
              <a:rPr lang="ru-RU" sz="3200" b="1" dirty="0">
                <a:solidFill>
                  <a:srgbClr val="0099FF"/>
                </a:solidFill>
                <a:latin typeface="Montserrat" pitchFamily="2" charset="0"/>
              </a:rPr>
              <a:t/>
            </a:r>
            <a:br>
              <a:rPr lang="ru-RU" sz="3200" b="1" dirty="0">
                <a:solidFill>
                  <a:srgbClr val="0099FF"/>
                </a:solidFill>
                <a:latin typeface="Montserrat" pitchFamily="2" charset="0"/>
              </a:rPr>
            </a:br>
            <a:r>
              <a:rPr lang="ru-RU" sz="3200" b="1" dirty="0">
                <a:solidFill>
                  <a:srgbClr val="0099FF"/>
                </a:solidFill>
                <a:latin typeface="Montserrat Black" pitchFamily="2" charset="0"/>
              </a:rPr>
              <a:t>ПРОГРАММА НАСТАВНИЧЕСТВА</a:t>
            </a:r>
            <a:endParaRPr lang="ru-RU" sz="2400" dirty="0">
              <a:solidFill>
                <a:srgbClr val="0099FF"/>
              </a:solidFill>
              <a:latin typeface="Montserrat Medium" panose="00000600000000000000" pitchFamily="2" charset="-52"/>
            </a:endParaRPr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8A7B040A-02B3-F5F9-2743-D23F80D247BE}"/>
              </a:ext>
            </a:extLst>
          </p:cNvPr>
          <p:cNvCxnSpPr>
            <a:cxnSpLocks/>
          </p:cNvCxnSpPr>
          <p:nvPr/>
        </p:nvCxnSpPr>
        <p:spPr>
          <a:xfrm flipV="1">
            <a:off x="21959388" y="9899995"/>
            <a:ext cx="1080000" cy="187"/>
          </a:xfrm>
          <a:prstGeom prst="line">
            <a:avLst/>
          </a:prstGeom>
          <a:ln w="76200"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8ED5BCE-BCDB-5FD8-E05D-C1FAB1C01844}"/>
              </a:ext>
            </a:extLst>
          </p:cNvPr>
          <p:cNvGrpSpPr/>
          <p:nvPr/>
        </p:nvGrpSpPr>
        <p:grpSpPr>
          <a:xfrm>
            <a:off x="11879390" y="2519262"/>
            <a:ext cx="10079998" cy="4500000"/>
            <a:chOff x="11879390" y="2519262"/>
            <a:chExt cx="10079998" cy="4500000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84E80484-41C8-9ECD-957F-AF579A664284}"/>
                </a:ext>
              </a:extLst>
            </p:cNvPr>
            <p:cNvSpPr/>
            <p:nvPr/>
          </p:nvSpPr>
          <p:spPr>
            <a:xfrm>
              <a:off x="11879390" y="2519262"/>
              <a:ext cx="10079998" cy="4500000"/>
            </a:xfrm>
            <a:prstGeom prst="roundRect">
              <a:avLst/>
            </a:prstGeom>
            <a:solidFill>
              <a:srgbClr val="66CC99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647434F5-A2B6-822C-32AB-DACD89B15498}"/>
                </a:ext>
              </a:extLst>
            </p:cNvPr>
            <p:cNvGrpSpPr/>
            <p:nvPr/>
          </p:nvGrpSpPr>
          <p:grpSpPr>
            <a:xfrm>
              <a:off x="12644541" y="3375277"/>
              <a:ext cx="8550306" cy="2789816"/>
              <a:chOff x="12689694" y="3329816"/>
              <a:chExt cx="8550306" cy="2789816"/>
            </a:xfrm>
          </p:grpSpPr>
          <p:sp>
            <p:nvSpPr>
              <p:cNvPr id="38" name="Заголовок 8">
                <a:extLst>
                  <a:ext uri="{FF2B5EF4-FFF2-40B4-BE49-F238E27FC236}">
                    <a16:creationId xmlns:a16="http://schemas.microsoft.com/office/drawing/2014/main" id="{DF6527FE-163F-0703-A95B-4C103B3A41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689695" y="4319632"/>
                <a:ext cx="4140000" cy="1800000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vert="horz" wrap="square" lIns="172795" tIns="86398" rIns="172795" bIns="86398" rtlCol="0" anchor="ctr">
                <a:noAutofit/>
              </a:bodyPr>
              <a:lstStyle>
                <a:lvl1pPr algn="l" defTabSz="172794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8315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ru-RU" sz="3200" b="1" dirty="0">
                    <a:solidFill>
                      <a:srgbClr val="66CC99"/>
                    </a:solidFill>
                    <a:latin typeface="Montserrat Black" pitchFamily="2" charset="0"/>
                  </a:rPr>
                  <a:t>ЗАЯВОЧНАЯ КАМПАНИЯ</a:t>
                </a:r>
                <a:endParaRPr lang="ru-RU" sz="2400" dirty="0">
                  <a:solidFill>
                    <a:srgbClr val="131339"/>
                  </a:solidFill>
                  <a:latin typeface="Montserrat Medium" panose="00000600000000000000" pitchFamily="2" charset="-52"/>
                </a:endParaRPr>
              </a:p>
            </p:txBody>
          </p:sp>
          <p:sp>
            <p:nvSpPr>
              <p:cNvPr id="39" name="Заголовок 8">
                <a:extLst>
                  <a:ext uri="{FF2B5EF4-FFF2-40B4-BE49-F238E27FC236}">
                    <a16:creationId xmlns:a16="http://schemas.microsoft.com/office/drawing/2014/main" id="{DEC5A251-1E40-BAA8-9C8D-D03777EE85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00000" y="4319632"/>
                <a:ext cx="4140000" cy="1800000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vert="horz" wrap="square" lIns="172795" tIns="86398" rIns="172795" bIns="86398" rtlCol="0" anchor="ctr">
                <a:noAutofit/>
              </a:bodyPr>
              <a:lstStyle>
                <a:lvl1pPr algn="l" defTabSz="172794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8315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ru-RU" sz="3200" b="1" dirty="0">
                    <a:solidFill>
                      <a:srgbClr val="3333AA"/>
                    </a:solidFill>
                    <a:latin typeface="Montserrat Black" pitchFamily="2" charset="0"/>
                  </a:rPr>
                  <a:t>ТЕХНИЧЕСКАЯ ЭКСПЕРТИЗА</a:t>
                </a:r>
                <a:endParaRPr lang="ru-RU" sz="2400" dirty="0">
                  <a:solidFill>
                    <a:srgbClr val="131339"/>
                  </a:solidFill>
                  <a:latin typeface="Montserrat Medium" panose="00000600000000000000" pitchFamily="2" charset="-52"/>
                </a:endParaRPr>
              </a:p>
            </p:txBody>
          </p:sp>
          <p:sp>
            <p:nvSpPr>
              <p:cNvPr id="4" name="Заголовок 8">
                <a:extLst>
                  <a:ext uri="{FF2B5EF4-FFF2-40B4-BE49-F238E27FC236}">
                    <a16:creationId xmlns:a16="http://schemas.microsoft.com/office/drawing/2014/main" id="{70CC494F-DF90-0B5B-08FE-02A039DB71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689694" y="3329816"/>
                <a:ext cx="8550305" cy="720000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vert="horz" wrap="square" lIns="172795" tIns="86398" rIns="172795" bIns="86398" rtlCol="0" anchor="ctr">
                <a:noAutofit/>
              </a:bodyPr>
              <a:lstStyle>
                <a:lvl1pPr algn="l" defTabSz="172794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8315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ru-RU" sz="2800" b="1" dirty="0">
                    <a:solidFill>
                      <a:srgbClr val="131339"/>
                    </a:solidFill>
                    <a:latin typeface="Montserrat" pitchFamily="2" charset="0"/>
                  </a:rPr>
                  <a:t>27 октября – 19 ноября</a:t>
                </a:r>
                <a:endParaRPr lang="ru-RU" sz="2400" dirty="0">
                  <a:solidFill>
                    <a:srgbClr val="131339"/>
                  </a:solidFill>
                  <a:latin typeface="Montserrat Medium" panose="00000600000000000000" pitchFamily="2" charset="-52"/>
                </a:endParaRPr>
              </a:p>
            </p:txBody>
          </p:sp>
        </p:grpSp>
      </p:grpSp>
      <p:sp>
        <p:nvSpPr>
          <p:cNvPr id="49" name="Овал 48">
            <a:extLst>
              <a:ext uri="{FF2B5EF4-FFF2-40B4-BE49-F238E27FC236}">
                <a16:creationId xmlns:a16="http://schemas.microsoft.com/office/drawing/2014/main" id="{11C58079-4859-C9E7-2C67-B850C4C4D16C}"/>
              </a:ext>
            </a:extLst>
          </p:cNvPr>
          <p:cNvSpPr>
            <a:spLocks noChangeAspect="1"/>
          </p:cNvSpPr>
          <p:nvPr/>
        </p:nvSpPr>
        <p:spPr>
          <a:xfrm>
            <a:off x="16649389" y="6749631"/>
            <a:ext cx="540000" cy="540000"/>
          </a:xfrm>
          <a:prstGeom prst="ellipse">
            <a:avLst/>
          </a:prstGeom>
          <a:solidFill>
            <a:srgbClr val="3333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76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8940C1C-B369-F53A-DDAC-EA08F8006ACD}"/>
              </a:ext>
            </a:extLst>
          </p:cNvPr>
          <p:cNvGrpSpPr/>
          <p:nvPr/>
        </p:nvGrpSpPr>
        <p:grpSpPr>
          <a:xfrm>
            <a:off x="1407551" y="5130000"/>
            <a:ext cx="5978322" cy="1888580"/>
            <a:chOff x="1407551" y="5041420"/>
            <a:chExt cx="5978322" cy="1888580"/>
          </a:xfrm>
        </p:grpSpPr>
        <p:sp>
          <p:nvSpPr>
            <p:cNvPr id="19" name="Скругленный прямоугольник 18">
              <a:extLst>
                <a:ext uri="{FF2B5EF4-FFF2-40B4-BE49-F238E27FC236}">
                  <a16:creationId xmlns:a16="http://schemas.microsoft.com/office/drawing/2014/main" id="{299F994C-A07B-6145-9C1F-88BE83B5B60D}"/>
                </a:ext>
              </a:extLst>
            </p:cNvPr>
            <p:cNvSpPr/>
            <p:nvPr/>
          </p:nvSpPr>
          <p:spPr>
            <a:xfrm>
              <a:off x="2790000" y="6120000"/>
              <a:ext cx="2880000" cy="810000"/>
            </a:xfrm>
            <a:prstGeom prst="roundRect">
              <a:avLst/>
            </a:prstGeom>
            <a:solidFill>
              <a:srgbClr val="0099FF">
                <a:alpha val="6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Montserrat Black" pitchFamily="2" charset="0"/>
                </a:rPr>
                <a:t>36-54 года</a:t>
              </a:r>
            </a:p>
          </p:txBody>
        </p:sp>
        <p:sp>
          <p:nvSpPr>
            <p:cNvPr id="18" name="Скругленный прямоугольник 17">
              <a:extLst>
                <a:ext uri="{FF2B5EF4-FFF2-40B4-BE49-F238E27FC236}">
                  <a16:creationId xmlns:a16="http://schemas.microsoft.com/office/drawing/2014/main" id="{F07DFF87-EF36-834E-B79B-C28931D3F17A}"/>
                </a:ext>
              </a:extLst>
            </p:cNvPr>
            <p:cNvSpPr/>
            <p:nvPr/>
          </p:nvSpPr>
          <p:spPr>
            <a:xfrm>
              <a:off x="4505873" y="5041420"/>
              <a:ext cx="2880000" cy="810000"/>
            </a:xfrm>
            <a:prstGeom prst="roundRect">
              <a:avLst/>
            </a:prstGeom>
            <a:solidFill>
              <a:srgbClr val="0099FF">
                <a:alpha val="6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Montserrat Black" pitchFamily="2" charset="0"/>
                </a:rPr>
                <a:t>18-35 лет</a:t>
              </a:r>
            </a:p>
          </p:txBody>
        </p:sp>
        <p:sp>
          <p:nvSpPr>
            <p:cNvPr id="17" name="Скругленный прямоугольник 16">
              <a:extLst>
                <a:ext uri="{FF2B5EF4-FFF2-40B4-BE49-F238E27FC236}">
                  <a16:creationId xmlns:a16="http://schemas.microsoft.com/office/drawing/2014/main" id="{E0A04C6A-194D-2D48-BD58-D2820F37B32E}"/>
                </a:ext>
              </a:extLst>
            </p:cNvPr>
            <p:cNvSpPr/>
            <p:nvPr/>
          </p:nvSpPr>
          <p:spPr>
            <a:xfrm>
              <a:off x="1407551" y="5041420"/>
              <a:ext cx="2880000" cy="810000"/>
            </a:xfrm>
            <a:prstGeom prst="roundRect">
              <a:avLst/>
            </a:prstGeom>
            <a:solidFill>
              <a:srgbClr val="0099FF">
                <a:alpha val="6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Montserrat Black" pitchFamily="2" charset="0"/>
                </a:rPr>
                <a:t>14-17 лет</a:t>
              </a:r>
            </a:p>
          </p:txBody>
        </p:sp>
      </p:grpSp>
      <p:sp>
        <p:nvSpPr>
          <p:cNvPr id="2" name="Текст 1">
            <a:extLst>
              <a:ext uri="{FF2B5EF4-FFF2-40B4-BE49-F238E27FC236}">
                <a16:creationId xmlns:a16="http://schemas.microsoft.com/office/drawing/2014/main" id="{67AC7228-C8CB-B949-A20C-6A06A6988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6000" b="1" dirty="0">
                <a:solidFill>
                  <a:schemeClr val="bg1"/>
                </a:solidFill>
                <a:latin typeface="Montserrat Black" pitchFamily="2" charset="0"/>
              </a:rPr>
              <a:t>НАПРАВЛЕНИЯ И НОМИНАЦИИ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21DF59-5A08-8F45-E0A9-8B3F7955B2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725" y="2519363"/>
            <a:ext cx="7019925" cy="1620837"/>
          </a:xfrm>
        </p:spPr>
        <p:txBody>
          <a:bodyPr/>
          <a:lstStyle/>
          <a:p>
            <a:pPr algn="ctr">
              <a:spcAft>
                <a:spcPts val="1512"/>
              </a:spcAft>
            </a:pPr>
            <a:r>
              <a:rPr lang="ru-RU" sz="4000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</a:t>
            </a:r>
            <a:r>
              <a:rPr lang="ru-RU" sz="4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(индивидуальное участие</a:t>
            </a:r>
            <a:br>
              <a:rPr lang="ru-RU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 14 лет)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4EC2F6-B11C-D2FA-DF8B-A35BE7925A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>
              <a:spcAft>
                <a:spcPts val="1512"/>
              </a:spcAft>
            </a:pPr>
            <a:r>
              <a:rPr lang="ru-RU" sz="4000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</a:t>
            </a:r>
            <a:r>
              <a:rPr lang="ru-RU" sz="4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(индивидуальное/</a:t>
            </a:r>
            <a:br>
              <a:rPr lang="ru-RU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командное участие)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9DB41E-A424-C113-D79E-12DBE38704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00000" y="2563200"/>
            <a:ext cx="7019925" cy="1440000"/>
          </a:xfrm>
        </p:spPr>
        <p:txBody>
          <a:bodyPr anchor="t"/>
          <a:lstStyle/>
          <a:p>
            <a:pPr algn="ctr">
              <a:spcAft>
                <a:spcPts val="1512"/>
              </a:spcAft>
            </a:pPr>
            <a:r>
              <a:rPr lang="ru-RU" sz="4000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</a:t>
            </a:r>
            <a:r>
              <a:rPr lang="ru-RU" sz="4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(командное участие)</a:t>
            </a:r>
            <a:endParaRPr lang="ru-RU" sz="280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B93CBD0-CC47-D560-9584-5D514E2556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300000" y="4319999"/>
            <a:ext cx="7020000" cy="1260000"/>
          </a:xfrm>
        </p:spPr>
        <p:txBody>
          <a:bodyPr wrap="none">
            <a:noAutofit/>
          </a:bodyPr>
          <a:lstStyle/>
          <a:p>
            <a:pPr algn="ctr"/>
            <a:r>
              <a:rPr lang="ru-RU" b="1" dirty="0">
                <a:latin typeface="Montserrat" pitchFamily="2" charset="0"/>
                <a:cs typeface="Times New Roman"/>
              </a:rPr>
              <a:t>«Добрая команда.</a:t>
            </a:r>
            <a:br>
              <a:rPr lang="ru-RU" b="1" dirty="0">
                <a:latin typeface="Montserrat" pitchFamily="2" charset="0"/>
                <a:cs typeface="Times New Roman"/>
              </a:rPr>
            </a:br>
            <a:r>
              <a:rPr lang="ru-RU" b="1" dirty="0">
                <a:latin typeface="Montserrat" pitchFamily="2" charset="0"/>
                <a:cs typeface="Times New Roman"/>
              </a:rPr>
              <a:t>Школа»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18963D68-343C-0009-7E13-5D91497184C4}"/>
              </a:ext>
            </a:extLst>
          </p:cNvPr>
          <p:cNvSpPr txBox="1">
            <a:spLocks/>
          </p:cNvSpPr>
          <p:nvPr/>
        </p:nvSpPr>
        <p:spPr>
          <a:xfrm>
            <a:off x="1079388" y="12239800"/>
            <a:ext cx="6300000" cy="720000"/>
          </a:xfrm>
          <a:prstGeom prst="rect">
            <a:avLst/>
          </a:prstGeom>
        </p:spPr>
        <p:txBody>
          <a:bodyPr anchor="ctr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131339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863971" indent="0" algn="l" defTabSz="1727942" rtl="0" eaLnBrk="1" latinLnBrk="0" hangingPunct="1">
              <a:lnSpc>
                <a:spcPct val="100000"/>
              </a:lnSpc>
              <a:spcBef>
                <a:spcPts val="945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131339"/>
                </a:solidFill>
                <a:latin typeface="Montserrat Medium" pitchFamily="2" charset="0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dirty="0"/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79F4411A-1286-41A9-4857-384B79350CDD}"/>
              </a:ext>
            </a:extLst>
          </p:cNvPr>
          <p:cNvSpPr txBox="1">
            <a:spLocks/>
          </p:cNvSpPr>
          <p:nvPr/>
        </p:nvSpPr>
        <p:spPr>
          <a:xfrm>
            <a:off x="22319388" y="1224035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31339"/>
                </a:solidFill>
                <a:latin typeface="Montserrat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Montserrat Medium" panose="00000600000000000000" pitchFamily="2" charset="-52"/>
              </a:rPr>
              <a:t>6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E27F4F2-77B0-CA47-A9E7-B90A706437C9}"/>
              </a:ext>
            </a:extLst>
          </p:cNvPr>
          <p:cNvCxnSpPr>
            <a:cxnSpLocks/>
          </p:cNvCxnSpPr>
          <p:nvPr/>
        </p:nvCxnSpPr>
        <p:spPr>
          <a:xfrm>
            <a:off x="1080000" y="7290000"/>
            <a:ext cx="6300000" cy="0"/>
          </a:xfrm>
          <a:prstGeom prst="line">
            <a:avLst/>
          </a:prstGeom>
          <a:ln w="76200" cap="sq" cmpd="sng">
            <a:solidFill>
              <a:srgbClr val="0099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C069D02-9F8E-8247-B842-E83DFDA5348C}"/>
              </a:ext>
            </a:extLst>
          </p:cNvPr>
          <p:cNvCxnSpPr/>
          <p:nvPr/>
        </p:nvCxnSpPr>
        <p:spPr>
          <a:xfrm>
            <a:off x="1079388" y="9990000"/>
            <a:ext cx="6300000" cy="0"/>
          </a:xfrm>
          <a:prstGeom prst="line">
            <a:avLst/>
          </a:prstGeom>
          <a:ln w="76200" cap="sq" cmpd="sng">
            <a:solidFill>
              <a:srgbClr val="0099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BEE1CE0D-AF8F-814F-8B7A-9D7796E968E5}"/>
              </a:ext>
            </a:extLst>
          </p:cNvPr>
          <p:cNvCxnSpPr/>
          <p:nvPr/>
        </p:nvCxnSpPr>
        <p:spPr>
          <a:xfrm>
            <a:off x="8370608" y="8280000"/>
            <a:ext cx="6300000" cy="0"/>
          </a:xfrm>
          <a:prstGeom prst="line">
            <a:avLst/>
          </a:prstGeom>
          <a:ln w="76200" cap="sq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36E2DAF-2059-CC48-8BBD-3703944DB403}"/>
              </a:ext>
            </a:extLst>
          </p:cNvPr>
          <p:cNvCxnSpPr/>
          <p:nvPr/>
        </p:nvCxnSpPr>
        <p:spPr>
          <a:xfrm>
            <a:off x="15660000" y="6840000"/>
            <a:ext cx="6300000" cy="0"/>
          </a:xfrm>
          <a:prstGeom prst="line">
            <a:avLst/>
          </a:prstGeom>
          <a:ln w="76200" cap="sq" cmpd="sng">
            <a:solidFill>
              <a:srgbClr val="CC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F7E22B11-BEBE-7D42-AC5D-0CE4C0F88C45}"/>
              </a:ext>
            </a:extLst>
          </p:cNvPr>
          <p:cNvCxnSpPr/>
          <p:nvPr/>
        </p:nvCxnSpPr>
        <p:spPr>
          <a:xfrm>
            <a:off x="15660000" y="9540000"/>
            <a:ext cx="6323516" cy="0"/>
          </a:xfrm>
          <a:prstGeom prst="line">
            <a:avLst/>
          </a:prstGeom>
          <a:ln w="76200" cap="sq" cmpd="sng">
            <a:solidFill>
              <a:srgbClr val="CC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C31AEE3-6DD0-1492-C39F-D808608C4E23}"/>
              </a:ext>
            </a:extLst>
          </p:cNvPr>
          <p:cNvSpPr txBox="1"/>
          <p:nvPr/>
        </p:nvSpPr>
        <p:spPr>
          <a:xfrm>
            <a:off x="720725" y="4320000"/>
            <a:ext cx="7019925" cy="7214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0">
              <a:spcAft>
                <a:spcPts val="1512"/>
              </a:spcAft>
            </a:pPr>
            <a:r>
              <a:rPr lang="ru-RU" sz="3600" b="1" dirty="0">
                <a:solidFill>
                  <a:srgbClr val="131339"/>
                </a:solidFill>
                <a:latin typeface="Montserrat" panose="00000800000000000000" pitchFamily="2" charset="-52"/>
              </a:rPr>
              <a:t>«</a:t>
            </a:r>
            <a:r>
              <a:rPr lang="ru-RU" sz="3600" b="1" dirty="0">
                <a:solidFill>
                  <a:srgbClr val="131339"/>
                </a:solidFill>
                <a:latin typeface="Montserrat" pitchFamily="2" charset="0"/>
              </a:rPr>
              <a:t>Я – </a:t>
            </a:r>
            <a:r>
              <a:rPr lang="ru-RU" sz="3600" b="1" dirty="0" err="1">
                <a:solidFill>
                  <a:srgbClr val="131339"/>
                </a:solidFill>
                <a:latin typeface="Montserrat" pitchFamily="2" charset="0"/>
              </a:rPr>
              <a:t>волонтëр</a:t>
            </a:r>
            <a:r>
              <a:rPr lang="ru-RU" sz="3600" b="1" dirty="0">
                <a:solidFill>
                  <a:srgbClr val="131339"/>
                </a:solidFill>
                <a:latin typeface="Montserrat" pitchFamily="2" charset="0"/>
              </a:rPr>
              <a:t>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42150E-8623-C93A-3D67-2F8B92CC741F}"/>
              </a:ext>
            </a:extLst>
          </p:cNvPr>
          <p:cNvSpPr txBox="1"/>
          <p:nvPr/>
        </p:nvSpPr>
        <p:spPr>
          <a:xfrm>
            <a:off x="720000" y="7559999"/>
            <a:ext cx="7020000" cy="12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ru-RU" sz="3600" b="1" dirty="0">
                <a:solidFill>
                  <a:srgbClr val="131339"/>
                </a:solidFill>
                <a:latin typeface="Montserrat" pitchFamily="2" charset="0"/>
              </a:rPr>
              <a:t>«Я – «серебряный»</a:t>
            </a:r>
            <a:br>
              <a:rPr lang="ru-RU" sz="3600" b="1" dirty="0">
                <a:solidFill>
                  <a:srgbClr val="131339"/>
                </a:solidFill>
                <a:latin typeface="Montserrat" pitchFamily="2" charset="0"/>
              </a:rPr>
            </a:br>
            <a:r>
              <a:rPr lang="ru-RU" sz="3600" b="1" dirty="0">
                <a:solidFill>
                  <a:srgbClr val="131339"/>
                </a:solidFill>
                <a:latin typeface="Montserrat" pitchFamily="2" charset="0"/>
              </a:rPr>
              <a:t>волонтёр» </a:t>
            </a: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4BE7A41B-7073-44F2-4330-3EE616C772A6}"/>
              </a:ext>
            </a:extLst>
          </p:cNvPr>
          <p:cNvSpPr/>
          <p:nvPr/>
        </p:nvSpPr>
        <p:spPr>
          <a:xfrm>
            <a:off x="2790000" y="8910000"/>
            <a:ext cx="2880000" cy="810000"/>
          </a:xfrm>
          <a:prstGeom prst="roundRect">
            <a:avLst/>
          </a:prstGeom>
          <a:solidFill>
            <a:srgbClr val="0099FF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tserrat Black" pitchFamily="2" charset="0"/>
              </a:rPr>
              <a:t>55+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609A2F-1F82-E197-8B6A-F0E66BE9F68F}"/>
              </a:ext>
            </a:extLst>
          </p:cNvPr>
          <p:cNvSpPr txBox="1"/>
          <p:nvPr/>
        </p:nvSpPr>
        <p:spPr>
          <a:xfrm>
            <a:off x="720000" y="10259999"/>
            <a:ext cx="7020000" cy="72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0">
              <a:spcAft>
                <a:spcPts val="1512"/>
              </a:spcAft>
            </a:pPr>
            <a:r>
              <a:rPr lang="ru-RU" sz="3600" b="1" dirty="0">
                <a:solidFill>
                  <a:srgbClr val="131339"/>
                </a:solidFill>
                <a:latin typeface="Montserrat" pitchFamily="2" charset="0"/>
              </a:rPr>
              <a:t>«Я – лидер» 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6DBC95AC-D042-0E4A-4BAA-E60BA7BB54DB}"/>
              </a:ext>
            </a:extLst>
          </p:cNvPr>
          <p:cNvSpPr/>
          <p:nvPr/>
        </p:nvSpPr>
        <p:spPr>
          <a:xfrm>
            <a:off x="2789388" y="11070000"/>
            <a:ext cx="2880000" cy="810000"/>
          </a:xfrm>
          <a:prstGeom prst="roundRect">
            <a:avLst/>
          </a:prstGeom>
          <a:solidFill>
            <a:srgbClr val="0099FF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tserrat Black" pitchFamily="2" charset="0"/>
              </a:rPr>
              <a:t>18+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C9B13B-8FA0-2066-DA88-1B54F5B63039}"/>
              </a:ext>
            </a:extLst>
          </p:cNvPr>
          <p:cNvSpPr txBox="1"/>
          <p:nvPr/>
        </p:nvSpPr>
        <p:spPr>
          <a:xfrm>
            <a:off x="8010000" y="4319999"/>
            <a:ext cx="7020000" cy="12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ru-RU" sz="3600" b="1" dirty="0">
                <a:solidFill>
                  <a:srgbClr val="131339"/>
                </a:solidFill>
                <a:latin typeface="Montserrat" pitchFamily="2" charset="0"/>
                <a:cs typeface="Times New Roman"/>
              </a:rPr>
              <a:t>«Организатор</a:t>
            </a:r>
            <a:br>
              <a:rPr lang="ru-RU" sz="3600" b="1" dirty="0">
                <a:solidFill>
                  <a:srgbClr val="131339"/>
                </a:solidFill>
                <a:latin typeface="Montserrat" pitchFamily="2" charset="0"/>
                <a:cs typeface="Times New Roman"/>
              </a:rPr>
            </a:br>
            <a:r>
              <a:rPr lang="ru-RU" sz="3600" b="1" dirty="0">
                <a:solidFill>
                  <a:srgbClr val="131339"/>
                </a:solidFill>
                <a:latin typeface="Montserrat" pitchFamily="2" charset="0"/>
                <a:cs typeface="Times New Roman"/>
              </a:rPr>
              <a:t>добрых дел»</a:t>
            </a:r>
            <a:endParaRPr lang="ru-RU" sz="3600" dirty="0">
              <a:solidFill>
                <a:srgbClr val="131339"/>
              </a:solidFill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3D25AB77-0C6D-698D-5F50-FEC618EBE052}"/>
              </a:ext>
            </a:extLst>
          </p:cNvPr>
          <p:cNvSpPr/>
          <p:nvPr/>
        </p:nvSpPr>
        <p:spPr>
          <a:xfrm>
            <a:off x="10079694" y="5760000"/>
            <a:ext cx="2880000" cy="810000"/>
          </a:xfrm>
          <a:prstGeom prst="roundRect">
            <a:avLst/>
          </a:prstGeom>
          <a:solidFill>
            <a:srgbClr val="66CC99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tserrat Black" pitchFamily="2" charset="0"/>
              </a:rPr>
              <a:t>14-17 лет</a:t>
            </a: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7C420540-AE2C-AADD-3D4E-1E768F877210}"/>
              </a:ext>
            </a:extLst>
          </p:cNvPr>
          <p:cNvSpPr/>
          <p:nvPr/>
        </p:nvSpPr>
        <p:spPr>
          <a:xfrm>
            <a:off x="10079694" y="6840000"/>
            <a:ext cx="2880000" cy="810000"/>
          </a:xfrm>
          <a:prstGeom prst="roundRect">
            <a:avLst/>
          </a:prstGeom>
          <a:solidFill>
            <a:srgbClr val="66CC99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tserrat Black" pitchFamily="2" charset="0"/>
              </a:rPr>
              <a:t>18+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4194F1-EB6F-E034-F1EC-16EBEE67D304}"/>
              </a:ext>
            </a:extLst>
          </p:cNvPr>
          <p:cNvSpPr txBox="1"/>
          <p:nvPr/>
        </p:nvSpPr>
        <p:spPr>
          <a:xfrm>
            <a:off x="8010000" y="8668668"/>
            <a:ext cx="7020000" cy="72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ru-RU" sz="3600" b="1" dirty="0">
                <a:solidFill>
                  <a:srgbClr val="131339"/>
                </a:solidFill>
                <a:latin typeface="Montserrat" pitchFamily="2" charset="0"/>
                <a:cs typeface="Times New Roman"/>
              </a:rPr>
              <a:t>«Добрая идея»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7343146A-B955-F660-0D9B-F26D12D34D8B}"/>
              </a:ext>
            </a:extLst>
          </p:cNvPr>
          <p:cNvSpPr/>
          <p:nvPr/>
        </p:nvSpPr>
        <p:spPr>
          <a:xfrm>
            <a:off x="10080000" y="9630987"/>
            <a:ext cx="2880000" cy="810000"/>
          </a:xfrm>
          <a:prstGeom prst="roundRect">
            <a:avLst/>
          </a:prstGeom>
          <a:solidFill>
            <a:srgbClr val="66CC99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tserrat Black" pitchFamily="2" charset="0"/>
              </a:rPr>
              <a:t>14-17 лет</a:t>
            </a: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87A461BE-C6BA-6A49-D080-7F67DA559966}"/>
              </a:ext>
            </a:extLst>
          </p:cNvPr>
          <p:cNvSpPr/>
          <p:nvPr/>
        </p:nvSpPr>
        <p:spPr>
          <a:xfrm>
            <a:off x="10080000" y="10710000"/>
            <a:ext cx="2880000" cy="810000"/>
          </a:xfrm>
          <a:prstGeom prst="roundRect">
            <a:avLst/>
          </a:prstGeom>
          <a:solidFill>
            <a:srgbClr val="66CC99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tserrat Black" pitchFamily="2" charset="0"/>
              </a:rPr>
              <a:t>18+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2123D2-12B6-060E-5DE1-1A4BA5192DEA}"/>
              </a:ext>
            </a:extLst>
          </p:cNvPr>
          <p:cNvSpPr txBox="1"/>
          <p:nvPr/>
        </p:nvSpPr>
        <p:spPr>
          <a:xfrm>
            <a:off x="15300000" y="7020000"/>
            <a:ext cx="7020000" cy="12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ru-RU" sz="3600" b="1" dirty="0">
                <a:solidFill>
                  <a:srgbClr val="131339"/>
                </a:solidFill>
                <a:latin typeface="Montserrat" pitchFamily="2" charset="0"/>
                <a:cs typeface="Times New Roman"/>
              </a:rPr>
              <a:t>«Добрая команда. </a:t>
            </a:r>
          </a:p>
          <a:p>
            <a:pPr algn="ctr"/>
            <a:r>
              <a:rPr lang="ru-RU" sz="3600" b="1" dirty="0">
                <a:solidFill>
                  <a:srgbClr val="131339"/>
                </a:solidFill>
                <a:latin typeface="Montserrat" pitchFamily="2" charset="0"/>
                <a:cs typeface="Times New Roman"/>
              </a:rPr>
              <a:t>Колледж»</a:t>
            </a:r>
            <a:br>
              <a:rPr lang="ru-RU" sz="3600" b="1" dirty="0">
                <a:solidFill>
                  <a:srgbClr val="131339"/>
                </a:solidFill>
                <a:latin typeface="Montserrat" pitchFamily="2" charset="0"/>
                <a:cs typeface="Times New Roman"/>
              </a:rPr>
            </a:br>
            <a:endParaRPr lang="ru-RU" sz="3600" b="1" dirty="0">
              <a:solidFill>
                <a:srgbClr val="131339"/>
              </a:solidFill>
              <a:latin typeface="Montserrat" pitchFamily="2" charset="0"/>
              <a:cs typeface="Times New Roman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23E5C6-D0B5-27C9-C41E-38FBCE88312E}"/>
              </a:ext>
            </a:extLst>
          </p:cNvPr>
          <p:cNvSpPr txBox="1"/>
          <p:nvPr/>
        </p:nvSpPr>
        <p:spPr>
          <a:xfrm>
            <a:off x="15324085" y="9720000"/>
            <a:ext cx="7020000" cy="12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ru-RU" sz="3600" b="1" dirty="0">
                <a:solidFill>
                  <a:srgbClr val="131339"/>
                </a:solidFill>
                <a:latin typeface="Montserrat" pitchFamily="2" charset="0"/>
                <a:cs typeface="Times New Roman"/>
              </a:rPr>
              <a:t>«Добрая команда.</a:t>
            </a:r>
            <a:br>
              <a:rPr lang="ru-RU" sz="3600" b="1" dirty="0">
                <a:solidFill>
                  <a:srgbClr val="131339"/>
                </a:solidFill>
                <a:latin typeface="Montserrat" pitchFamily="2" charset="0"/>
                <a:cs typeface="Times New Roman"/>
              </a:rPr>
            </a:br>
            <a:r>
              <a:rPr lang="ru-RU" sz="3600" b="1" dirty="0">
                <a:solidFill>
                  <a:srgbClr val="131339"/>
                </a:solidFill>
                <a:latin typeface="Montserrat" pitchFamily="2" charset="0"/>
                <a:cs typeface="Times New Roman"/>
              </a:rPr>
              <a:t>Вуз»</a:t>
            </a:r>
            <a:r>
              <a:rPr lang="ru-RU" sz="3600" b="1" dirty="0">
                <a:solidFill>
                  <a:srgbClr val="131339"/>
                </a:solidFill>
                <a:latin typeface="Montserrat Medium" pitchFamily="2" charset="0"/>
                <a:cs typeface="Times New Roman"/>
              </a:rPr>
              <a:t/>
            </a:r>
            <a:br>
              <a:rPr lang="ru-RU" sz="3600" b="1" dirty="0">
                <a:solidFill>
                  <a:srgbClr val="131339"/>
                </a:solidFill>
                <a:latin typeface="Montserrat Medium" pitchFamily="2" charset="0"/>
                <a:cs typeface="Times New Roman"/>
              </a:rPr>
            </a:br>
            <a:endParaRPr lang="ru-RU" sz="3600" dirty="0">
              <a:solidFill>
                <a:srgbClr val="131339"/>
              </a:solidFill>
            </a:endParaRPr>
          </a:p>
          <a:p>
            <a:pPr algn="ctr"/>
            <a:endParaRPr lang="ru-RU" sz="1600" dirty="0">
              <a:solidFill>
                <a:srgbClr val="131339"/>
              </a:solidFill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5357A30C-11EE-A83D-145D-AA9E0070155F}"/>
              </a:ext>
            </a:extLst>
          </p:cNvPr>
          <p:cNvSpPr/>
          <p:nvPr/>
        </p:nvSpPr>
        <p:spPr>
          <a:xfrm>
            <a:off x="17369388" y="5670000"/>
            <a:ext cx="2880000" cy="810000"/>
          </a:xfrm>
          <a:prstGeom prst="roundRect">
            <a:avLst/>
          </a:prstGeom>
          <a:solidFill>
            <a:srgbClr val="CC99FF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tserrat Black" pitchFamily="2" charset="0"/>
              </a:rPr>
              <a:t>6+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EA19C12-9189-9DE6-63A2-9A0E2F6CFD4C}"/>
              </a:ext>
            </a:extLst>
          </p:cNvPr>
          <p:cNvSpPr/>
          <p:nvPr/>
        </p:nvSpPr>
        <p:spPr>
          <a:xfrm>
            <a:off x="17370000" y="8370000"/>
            <a:ext cx="2880000" cy="810000"/>
          </a:xfrm>
          <a:prstGeom prst="roundRect">
            <a:avLst/>
          </a:prstGeom>
          <a:solidFill>
            <a:srgbClr val="CC99FF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tserrat Black" pitchFamily="2" charset="0"/>
              </a:rPr>
              <a:t>14+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0F5BDE07-76E3-EFD0-4C8B-A9799A0542F2}"/>
              </a:ext>
            </a:extLst>
          </p:cNvPr>
          <p:cNvSpPr/>
          <p:nvPr/>
        </p:nvSpPr>
        <p:spPr>
          <a:xfrm>
            <a:off x="17370000" y="11070000"/>
            <a:ext cx="2880000" cy="810000"/>
          </a:xfrm>
          <a:prstGeom prst="roundRect">
            <a:avLst/>
          </a:prstGeom>
          <a:solidFill>
            <a:srgbClr val="CC99FF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tserrat Black" pitchFamily="2" charset="0"/>
              </a:rPr>
              <a:t>16+</a:t>
            </a:r>
          </a:p>
        </p:txBody>
      </p:sp>
    </p:spTree>
    <p:extLst>
      <p:ext uri="{BB962C8B-B14F-4D97-AF65-F5344CB8AC3E}">
        <p14:creationId xmlns:p14="http://schemas.microsoft.com/office/powerpoint/2010/main" val="3056341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2907E6-4998-30F7-DC07-B6C300646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98" y="5044850"/>
            <a:ext cx="10800000" cy="7195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Текст 2">
            <a:extLst>
              <a:ext uri="{FF2B5EF4-FFF2-40B4-BE49-F238E27FC236}">
                <a16:creationId xmlns:a16="http://schemas.microsoft.com/office/drawing/2014/main" id="{E9CBAC4A-58AA-2B65-3433-E64F9CFF92A9}"/>
              </a:ext>
            </a:extLst>
          </p:cNvPr>
          <p:cNvSpPr txBox="1">
            <a:spLocks/>
          </p:cNvSpPr>
          <p:nvPr/>
        </p:nvSpPr>
        <p:spPr>
          <a:xfrm>
            <a:off x="719998" y="2160000"/>
            <a:ext cx="10798900" cy="3600000"/>
          </a:xfrm>
          <a:prstGeom prst="rect">
            <a:avLst/>
          </a:prstGeom>
          <a:solidFill>
            <a:srgbClr val="FF9966"/>
          </a:solidFill>
          <a:ln w="76200">
            <a:solidFill>
              <a:srgbClr val="FF9966"/>
            </a:solidFill>
            <a:miter lim="800000"/>
          </a:ln>
        </p:spPr>
        <p:txBody>
          <a:bodyPr anchor="t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600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694FDC4B-319E-B8A0-9F13-2134B7BB75E4}"/>
              </a:ext>
            </a:extLst>
          </p:cNvPr>
          <p:cNvSpPr txBox="1">
            <a:spLocks/>
          </p:cNvSpPr>
          <p:nvPr/>
        </p:nvSpPr>
        <p:spPr>
          <a:xfrm>
            <a:off x="1079448" y="2159998"/>
            <a:ext cx="10439449" cy="3600000"/>
          </a:xfrm>
          <a:prstGeom prst="rect">
            <a:avLst/>
          </a:prstGeom>
        </p:spPr>
        <p:txBody>
          <a:bodyPr anchor="ctr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i="0" u="none" strike="noStrike" dirty="0">
                <a:solidFill>
                  <a:schemeClr val="bg1"/>
                </a:solidFill>
                <a:effectLst/>
                <a:latin typeface="Montserrat" pitchFamily="2" charset="0"/>
              </a:rPr>
              <a:t>Возможность для коммерческих</a:t>
            </a:r>
            <a:br>
              <a:rPr lang="ru-RU" sz="4000" b="1" i="0" u="none" strike="noStrike" dirty="0">
                <a:solidFill>
                  <a:schemeClr val="bg1"/>
                </a:solidFill>
                <a:effectLst/>
                <a:latin typeface="Montserrat" pitchFamily="2" charset="0"/>
              </a:rPr>
            </a:br>
            <a:r>
              <a:rPr lang="ru-RU" sz="4000" b="1" i="0" u="none" strike="noStrike" dirty="0">
                <a:solidFill>
                  <a:schemeClr val="bg1"/>
                </a:solidFill>
                <a:effectLst/>
                <a:latin typeface="Montserrat" pitchFamily="2" charset="0"/>
              </a:rPr>
              <a:t>и некоммерческих организаций, реализующих добровольческие инициативы, выразить благодарность волонтёрам</a:t>
            </a:r>
            <a:endParaRPr lang="ru-RU" sz="4000" b="1" dirty="0">
              <a:solidFill>
                <a:schemeClr val="bg1"/>
              </a:solidFill>
              <a:effectLst/>
              <a:latin typeface="Montserrat Black" pitchFamily="2" charset="0"/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24427A71-EE72-5618-4A43-A500A7B2F4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СКАЗАТЬ СПАСИБО ВОЛОНТËРАМ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EF12E6D-9CF4-B785-5E91-C8A73492D9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latin typeface="Montserrat Medium" panose="00000600000000000000" pitchFamily="2" charset="-52"/>
              </a:rPr>
              <a:t>7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74C3718-77EC-55E7-8DB4-E973D6A95B1B}"/>
              </a:ext>
            </a:extLst>
          </p:cNvPr>
          <p:cNvSpPr/>
          <p:nvPr/>
        </p:nvSpPr>
        <p:spPr>
          <a:xfrm>
            <a:off x="720000" y="720000"/>
            <a:ext cx="21600000" cy="1440000"/>
          </a:xfrm>
          <a:prstGeom prst="rect">
            <a:avLst/>
          </a:prstGeom>
          <a:noFill/>
          <a:ln w="76200">
            <a:solidFill>
              <a:srgbClr val="3333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5AC69320-A2AD-EBCE-7291-751E8D867533}"/>
              </a:ext>
            </a:extLst>
          </p:cNvPr>
          <p:cNvSpPr txBox="1">
            <a:spLocks/>
          </p:cNvSpPr>
          <p:nvPr/>
        </p:nvSpPr>
        <p:spPr>
          <a:xfrm>
            <a:off x="720000" y="5759998"/>
            <a:ext cx="10798900" cy="6480352"/>
          </a:xfrm>
          <a:prstGeom prst="rect">
            <a:avLst/>
          </a:prstGeom>
          <a:noFill/>
          <a:ln w="76200">
            <a:solidFill>
              <a:srgbClr val="FF9966"/>
            </a:solidFill>
            <a:miter lim="800000"/>
          </a:ln>
        </p:spPr>
        <p:txBody>
          <a:bodyPr anchor="t"/>
          <a:lstStyle>
            <a:lvl1pPr marL="0" indent="0" algn="l" defTabSz="1727942" rtl="0" eaLnBrk="1" latinLnBrk="0" hangingPunct="1">
              <a:lnSpc>
                <a:spcPct val="100000"/>
              </a:lnSpc>
              <a:spcBef>
                <a:spcPts val="189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600" dirty="0"/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2320C48-F2F8-A9D0-F245-008283B7DA7E}"/>
              </a:ext>
            </a:extLst>
          </p:cNvPr>
          <p:cNvGrpSpPr/>
          <p:nvPr/>
        </p:nvGrpSpPr>
        <p:grpSpPr>
          <a:xfrm>
            <a:off x="11878345" y="2520000"/>
            <a:ext cx="11161043" cy="3373538"/>
            <a:chOff x="11878345" y="2520000"/>
            <a:chExt cx="11161043" cy="337353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C7DB3A5-0E26-EAE0-39B3-554643DF3096}"/>
                </a:ext>
              </a:extLst>
            </p:cNvPr>
            <p:cNvSpPr txBox="1"/>
            <p:nvPr/>
          </p:nvSpPr>
          <p:spPr>
            <a:xfrm>
              <a:off x="13140000" y="3779998"/>
              <a:ext cx="8819940" cy="21135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ru-RU" sz="3200" dirty="0">
                  <a:solidFill>
                    <a:srgbClr val="131339"/>
                  </a:solidFill>
                  <a:latin typeface="Montserrat Medium" pitchFamily="2" charset="0"/>
                </a:rPr>
                <a:t>Подготовить заявку, прикрепив характеристику одного или нескольких лучших волонтёров (до 15 </a:t>
              </a:r>
              <a:r>
                <a:rPr lang="ru-RU" sz="3200">
                  <a:solidFill>
                    <a:srgbClr val="131339"/>
                  </a:solidFill>
                  <a:latin typeface="Montserrat Medium" pitchFamily="2" charset="0"/>
                </a:rPr>
                <a:t>человек),</a:t>
              </a:r>
              <a:r>
                <a:rPr lang="ru-RU" sz="3200" dirty="0">
                  <a:solidFill>
                    <a:srgbClr val="131339"/>
                  </a:solidFill>
                  <a:latin typeface="Montserrat Medium" pitchFamily="2" charset="0"/>
                </a:rPr>
                <a:t/>
              </a:r>
              <a:br>
                <a:rPr lang="ru-RU" sz="3200" dirty="0">
                  <a:solidFill>
                    <a:srgbClr val="131339"/>
                  </a:solidFill>
                  <a:latin typeface="Montserrat Medium" pitchFamily="2" charset="0"/>
                </a:rPr>
              </a:br>
              <a:r>
                <a:rPr lang="ru-RU" sz="3200" dirty="0">
                  <a:solidFill>
                    <a:srgbClr val="131339"/>
                  </a:solidFill>
                  <a:latin typeface="Montserrat Medium" pitchFamily="2" charset="0"/>
                </a:rPr>
                <a:t>и направить заявку организаторам</a:t>
              </a:r>
            </a:p>
          </p:txBody>
        </p: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BC97C819-2CE3-9D4B-1B95-4685F5A9C0AD}"/>
                </a:ext>
              </a:extLst>
            </p:cNvPr>
            <p:cNvGrpSpPr/>
            <p:nvPr/>
          </p:nvGrpSpPr>
          <p:grpSpPr>
            <a:xfrm>
              <a:off x="12600000" y="2520000"/>
              <a:ext cx="10439388" cy="1080000"/>
              <a:chOff x="12600000" y="2520000"/>
              <a:chExt cx="10439388" cy="1080000"/>
            </a:xfrm>
          </p:grpSpPr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382124EE-CEEA-6605-A22A-A36F97409073}"/>
                  </a:ext>
                </a:extLst>
              </p:cNvPr>
              <p:cNvSpPr/>
              <p:nvPr/>
            </p:nvSpPr>
            <p:spPr>
              <a:xfrm>
                <a:off x="12600000" y="2564999"/>
                <a:ext cx="10439388" cy="99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AAE9923A-242D-35ED-E4FC-28D5ABC6AC68}"/>
                  </a:ext>
                </a:extLst>
              </p:cNvPr>
              <p:cNvSpPr/>
              <p:nvPr/>
            </p:nvSpPr>
            <p:spPr>
              <a:xfrm>
                <a:off x="12600000" y="2565000"/>
                <a:ext cx="10439388" cy="990000"/>
              </a:xfrm>
              <a:prstGeom prst="rect">
                <a:avLst/>
              </a:prstGeom>
              <a:solidFill>
                <a:srgbClr val="0099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0C3D7D2-004C-A584-126E-CF2B83F6308C}"/>
                  </a:ext>
                </a:extLst>
              </p:cNvPr>
              <p:cNvSpPr txBox="1"/>
              <p:nvPr/>
            </p:nvSpPr>
            <p:spPr>
              <a:xfrm>
                <a:off x="13140000" y="2520000"/>
                <a:ext cx="9001596" cy="108000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r>
                  <a:rPr lang="ru-RU" sz="4800" b="1" dirty="0">
                    <a:solidFill>
                      <a:srgbClr val="131339"/>
                    </a:solidFill>
                    <a:latin typeface="Montserrat Black" pitchFamily="2" charset="0"/>
                  </a:rPr>
                  <a:t>28 АВГУСТА — 19 НОЯБРЯ  </a:t>
                </a:r>
              </a:p>
            </p:txBody>
          </p:sp>
        </p:grp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53D33A2-6472-C7D6-34E2-4936FAE81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878345" y="2520000"/>
              <a:ext cx="1080000" cy="1080000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24394738-E258-2012-5AA7-87CE068E356B}"/>
              </a:ext>
            </a:extLst>
          </p:cNvPr>
          <p:cNvGrpSpPr/>
          <p:nvPr/>
        </p:nvGrpSpPr>
        <p:grpSpPr>
          <a:xfrm>
            <a:off x="11878345" y="6030000"/>
            <a:ext cx="11161043" cy="2341461"/>
            <a:chOff x="11878345" y="5760000"/>
            <a:chExt cx="11161043" cy="2341461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316ED18E-9231-90B6-76E8-1D7BEC521DC7}"/>
                </a:ext>
              </a:extLst>
            </p:cNvPr>
            <p:cNvGrpSpPr/>
            <p:nvPr/>
          </p:nvGrpSpPr>
          <p:grpSpPr>
            <a:xfrm>
              <a:off x="12600000" y="5760000"/>
              <a:ext cx="10439388" cy="1080000"/>
              <a:chOff x="12600000" y="2520000"/>
              <a:chExt cx="10439388" cy="1080000"/>
            </a:xfrm>
          </p:grpSpPr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CCC5D7E3-C815-BA74-0958-BCB7DA768BDD}"/>
                  </a:ext>
                </a:extLst>
              </p:cNvPr>
              <p:cNvSpPr/>
              <p:nvPr/>
            </p:nvSpPr>
            <p:spPr>
              <a:xfrm>
                <a:off x="12600000" y="2564999"/>
                <a:ext cx="10439388" cy="99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07FF5B24-2833-BF0F-7347-0532E39CF93F}"/>
                  </a:ext>
                </a:extLst>
              </p:cNvPr>
              <p:cNvSpPr/>
              <p:nvPr/>
            </p:nvSpPr>
            <p:spPr>
              <a:xfrm>
                <a:off x="12600000" y="2565000"/>
                <a:ext cx="10439388" cy="990000"/>
              </a:xfrm>
              <a:prstGeom prst="rect">
                <a:avLst/>
              </a:prstGeom>
              <a:solidFill>
                <a:srgbClr val="66CC99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505B9D9-8D75-E55C-452C-DE0286E3C2CA}"/>
                  </a:ext>
                </a:extLst>
              </p:cNvPr>
              <p:cNvSpPr txBox="1"/>
              <p:nvPr/>
            </p:nvSpPr>
            <p:spPr>
              <a:xfrm>
                <a:off x="13140000" y="2520000"/>
                <a:ext cx="9001596" cy="108000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r>
                  <a:rPr lang="ru-RU" sz="4800" b="1" dirty="0">
                    <a:solidFill>
                      <a:srgbClr val="131339"/>
                    </a:solidFill>
                    <a:latin typeface="Montserrat Black" pitchFamily="2" charset="0"/>
                  </a:rPr>
                  <a:t>27 ОКТЯБРЯ — 19 НОЯБРЯ</a:t>
                </a:r>
              </a:p>
            </p:txBody>
          </p:sp>
        </p:grp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7B428E5-E92A-0659-9C1D-D7932E35E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1878345" y="5760000"/>
              <a:ext cx="1080000" cy="108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2F38973-A662-764A-DEBD-E77F56A58AE3}"/>
                </a:ext>
              </a:extLst>
            </p:cNvPr>
            <p:cNvSpPr txBox="1"/>
            <p:nvPr/>
          </p:nvSpPr>
          <p:spPr>
            <a:xfrm>
              <a:off x="13140000" y="7021461"/>
              <a:ext cx="8819940" cy="1080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ru-RU" sz="3200" dirty="0">
                  <a:solidFill>
                    <a:srgbClr val="131339"/>
                  </a:solidFill>
                  <a:latin typeface="Montserrat Medium" pitchFamily="2" charset="0"/>
                </a:rPr>
                <a:t>Техническая экспертиза заявки</a:t>
              </a:r>
              <a:br>
                <a:rPr lang="ru-RU" sz="3200" dirty="0">
                  <a:solidFill>
                    <a:srgbClr val="131339"/>
                  </a:solidFill>
                  <a:latin typeface="Montserrat Medium" pitchFamily="2" charset="0"/>
                </a:rPr>
              </a:br>
              <a:r>
                <a:rPr lang="ru-RU" sz="3200" dirty="0">
                  <a:solidFill>
                    <a:srgbClr val="131339"/>
                  </a:solidFill>
                  <a:latin typeface="Montserrat Medium" pitchFamily="2" charset="0"/>
                </a:rPr>
                <a:t>на соответствие критериям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4C2CB6BA-0563-3D7D-C521-CE0F0D64000B}"/>
              </a:ext>
            </a:extLst>
          </p:cNvPr>
          <p:cNvGrpSpPr/>
          <p:nvPr/>
        </p:nvGrpSpPr>
        <p:grpSpPr>
          <a:xfrm>
            <a:off x="11880000" y="9180000"/>
            <a:ext cx="11161043" cy="2341461"/>
            <a:chOff x="11878345" y="8863418"/>
            <a:chExt cx="11161043" cy="2341461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8209DAC6-FA1C-47C1-7174-80EFB4062A7D}"/>
                </a:ext>
              </a:extLst>
            </p:cNvPr>
            <p:cNvGrpSpPr/>
            <p:nvPr/>
          </p:nvGrpSpPr>
          <p:grpSpPr>
            <a:xfrm>
              <a:off x="12600000" y="8863418"/>
              <a:ext cx="10439388" cy="1080000"/>
              <a:chOff x="12600000" y="2520000"/>
              <a:chExt cx="10439388" cy="1080000"/>
            </a:xfrm>
          </p:grpSpPr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82B20CCA-E339-4791-EAE0-0FED2023A2A8}"/>
                  </a:ext>
                </a:extLst>
              </p:cNvPr>
              <p:cNvSpPr/>
              <p:nvPr/>
            </p:nvSpPr>
            <p:spPr>
              <a:xfrm>
                <a:off x="12600000" y="2564999"/>
                <a:ext cx="10439388" cy="99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C8824239-66F2-6ACC-0DE4-E120B9840656}"/>
                  </a:ext>
                </a:extLst>
              </p:cNvPr>
              <p:cNvSpPr/>
              <p:nvPr/>
            </p:nvSpPr>
            <p:spPr>
              <a:xfrm>
                <a:off x="12600000" y="2565000"/>
                <a:ext cx="10439388" cy="990000"/>
              </a:xfrm>
              <a:prstGeom prst="rect">
                <a:avLst/>
              </a:prstGeom>
              <a:solidFill>
                <a:srgbClr val="CC99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0542A3B-E457-62E2-BB8C-08E938950E05}"/>
                  </a:ext>
                </a:extLst>
              </p:cNvPr>
              <p:cNvSpPr txBox="1"/>
              <p:nvPr/>
            </p:nvSpPr>
            <p:spPr>
              <a:xfrm>
                <a:off x="13139999" y="2520000"/>
                <a:ext cx="9897733" cy="108000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r>
                  <a:rPr lang="ru-RU" sz="4800" b="1" dirty="0">
                    <a:solidFill>
                      <a:srgbClr val="131339"/>
                    </a:solidFill>
                    <a:latin typeface="Montserrat Black" pitchFamily="2" charset="0"/>
                  </a:rPr>
                  <a:t>29 НОЯБРЯ — </a:t>
                </a:r>
                <a:r>
                  <a:rPr lang="ru-RU" sz="4800" b="1" dirty="0" smtClean="0">
                    <a:solidFill>
                      <a:srgbClr val="131339"/>
                    </a:solidFill>
                    <a:latin typeface="Montserrat Black" pitchFamily="2" charset="0"/>
                  </a:rPr>
                  <a:t>12 </a:t>
                </a:r>
                <a:r>
                  <a:rPr lang="ru-RU" sz="4800" b="1" dirty="0">
                    <a:solidFill>
                      <a:srgbClr val="131339"/>
                    </a:solidFill>
                    <a:latin typeface="Montserrat Black" pitchFamily="2" charset="0"/>
                  </a:rPr>
                  <a:t>ДЕКАБРЯ</a:t>
                </a:r>
              </a:p>
            </p:txBody>
          </p:sp>
        </p:grp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3650323-1755-AF81-9E08-67DA771EB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1878345" y="8867924"/>
              <a:ext cx="1080000" cy="10800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08E5884-F2C5-6707-7852-8336F3985425}"/>
                </a:ext>
              </a:extLst>
            </p:cNvPr>
            <p:cNvSpPr txBox="1"/>
            <p:nvPr/>
          </p:nvSpPr>
          <p:spPr>
            <a:xfrm>
              <a:off x="13140000" y="10124879"/>
              <a:ext cx="8819940" cy="1080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ru-RU" sz="3200" dirty="0">
                  <a:solidFill>
                    <a:srgbClr val="131339"/>
                  </a:solidFill>
                  <a:latin typeface="Montserrat Medium" pitchFamily="2" charset="0"/>
                </a:rPr>
                <a:t>Получить благодарственные письма</a:t>
              </a:r>
              <a:br>
                <a:rPr lang="ru-RU" sz="3200" dirty="0">
                  <a:solidFill>
                    <a:srgbClr val="131339"/>
                  </a:solidFill>
                  <a:latin typeface="Montserrat Medium" pitchFamily="2" charset="0"/>
                </a:rPr>
              </a:br>
              <a:r>
                <a:rPr lang="ru-RU" sz="3200" dirty="0">
                  <a:solidFill>
                    <a:srgbClr val="131339"/>
                  </a:solidFill>
                  <a:latin typeface="Montserrat Medium" pitchFamily="2" charset="0"/>
                </a:rPr>
                <a:t>от организаторов конкурса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1082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D5F9B06-3B27-C868-FEDE-B675A1120D04}"/>
              </a:ext>
            </a:extLst>
          </p:cNvPr>
          <p:cNvGrpSpPr/>
          <p:nvPr/>
        </p:nvGrpSpPr>
        <p:grpSpPr>
          <a:xfrm>
            <a:off x="15300000" y="8100000"/>
            <a:ext cx="6302400" cy="4860351"/>
            <a:chOff x="1436988" y="8100000"/>
            <a:chExt cx="6302400" cy="4860351"/>
          </a:xfrm>
        </p:grpSpPr>
        <p:sp>
          <p:nvSpPr>
            <p:cNvPr id="32" name="Прямоугольник с двумя скругленными соседними углами 31">
              <a:extLst>
                <a:ext uri="{FF2B5EF4-FFF2-40B4-BE49-F238E27FC236}">
                  <a16:creationId xmlns:a16="http://schemas.microsoft.com/office/drawing/2014/main" id="{EE24C690-11AC-E1A5-0241-4E12C54B03E3}"/>
                </a:ext>
              </a:extLst>
            </p:cNvPr>
            <p:cNvSpPr/>
            <p:nvPr/>
          </p:nvSpPr>
          <p:spPr>
            <a:xfrm>
              <a:off x="1436988" y="8100001"/>
              <a:ext cx="630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И</a:t>
              </a:r>
            </a:p>
          </p:txBody>
        </p:sp>
        <p:sp>
          <p:nvSpPr>
            <p:cNvPr id="33" name="Прямоугольник с двумя скругленными соседними углами 32">
              <a:extLst>
                <a:ext uri="{FF2B5EF4-FFF2-40B4-BE49-F238E27FC236}">
                  <a16:creationId xmlns:a16="http://schemas.microsoft.com/office/drawing/2014/main" id="{E330DE1F-86E4-C5EC-EA82-24B138EDC5DD}"/>
                </a:ext>
              </a:extLst>
            </p:cNvPr>
            <p:cNvSpPr/>
            <p:nvPr/>
          </p:nvSpPr>
          <p:spPr>
            <a:xfrm>
              <a:off x="1440000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с двумя скругленными соседними углами 33">
              <a:extLst>
                <a:ext uri="{FF2B5EF4-FFF2-40B4-BE49-F238E27FC236}">
                  <a16:creationId xmlns:a16="http://schemas.microsoft.com/office/drawing/2014/main" id="{ABCFAFDC-2B53-084D-C461-FEA9C66F152A}"/>
                </a:ext>
              </a:extLst>
            </p:cNvPr>
            <p:cNvSpPr/>
            <p:nvPr/>
          </p:nvSpPr>
          <p:spPr>
            <a:xfrm>
              <a:off x="5219388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218FC34-A2B1-51FB-7F67-0058BFA80D0D}"/>
              </a:ext>
            </a:extLst>
          </p:cNvPr>
          <p:cNvGrpSpPr/>
          <p:nvPr/>
        </p:nvGrpSpPr>
        <p:grpSpPr>
          <a:xfrm>
            <a:off x="8370000" y="8100000"/>
            <a:ext cx="6302400" cy="4860351"/>
            <a:chOff x="1436988" y="8100000"/>
            <a:chExt cx="6302400" cy="4860351"/>
          </a:xfrm>
        </p:grpSpPr>
        <p:sp>
          <p:nvSpPr>
            <p:cNvPr id="28" name="Прямоугольник с двумя скругленными соседними углами 27">
              <a:extLst>
                <a:ext uri="{FF2B5EF4-FFF2-40B4-BE49-F238E27FC236}">
                  <a16:creationId xmlns:a16="http://schemas.microsoft.com/office/drawing/2014/main" id="{595C143B-147B-C3B7-517D-0015CC723434}"/>
                </a:ext>
              </a:extLst>
            </p:cNvPr>
            <p:cNvSpPr/>
            <p:nvPr/>
          </p:nvSpPr>
          <p:spPr>
            <a:xfrm>
              <a:off x="1436988" y="8100001"/>
              <a:ext cx="630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И</a:t>
              </a:r>
            </a:p>
          </p:txBody>
        </p:sp>
        <p:sp>
          <p:nvSpPr>
            <p:cNvPr id="29" name="Прямоугольник с двумя скругленными соседними углами 28">
              <a:extLst>
                <a:ext uri="{FF2B5EF4-FFF2-40B4-BE49-F238E27FC236}">
                  <a16:creationId xmlns:a16="http://schemas.microsoft.com/office/drawing/2014/main" id="{93DDBC99-EA0A-F2FA-318A-DBF287ABDB1C}"/>
                </a:ext>
              </a:extLst>
            </p:cNvPr>
            <p:cNvSpPr/>
            <p:nvPr/>
          </p:nvSpPr>
          <p:spPr>
            <a:xfrm>
              <a:off x="1440000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с двумя скругленными соседними углами 29">
              <a:extLst>
                <a:ext uri="{FF2B5EF4-FFF2-40B4-BE49-F238E27FC236}">
                  <a16:creationId xmlns:a16="http://schemas.microsoft.com/office/drawing/2014/main" id="{E61AEB2B-850A-38F5-8912-5181EDC15637}"/>
                </a:ext>
              </a:extLst>
            </p:cNvPr>
            <p:cNvSpPr/>
            <p:nvPr/>
          </p:nvSpPr>
          <p:spPr>
            <a:xfrm>
              <a:off x="5219388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Текст 1">
            <a:extLst>
              <a:ext uri="{FF2B5EF4-FFF2-40B4-BE49-F238E27FC236}">
                <a16:creationId xmlns:a16="http://schemas.microsoft.com/office/drawing/2014/main" id="{9AB58E42-2E75-504B-515F-49E50D10AB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НАПРАВЛЕНИЕ «ДЕЯТЕЛЬНОСТЬ»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44D53A-5B42-D7EE-6354-EE92EF2F2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4400" dirty="0">
                <a:solidFill>
                  <a:schemeClr val="bg1"/>
                </a:solidFill>
                <a:latin typeface="Montserrat Black" pitchFamily="2" charset="0"/>
              </a:rPr>
              <a:t>Я — ВОЛОНТЁР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96278A-83A5-0C91-DEDC-F5955B3A39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4400" dirty="0">
                <a:solidFill>
                  <a:schemeClr val="bg1"/>
                </a:solidFill>
                <a:latin typeface="Montserrat Black" pitchFamily="2" charset="0"/>
              </a:rPr>
              <a:t>Я </a:t>
            </a:r>
            <a:r>
              <a:rPr lang="ru-RU" sz="4400">
                <a:solidFill>
                  <a:schemeClr val="bg1"/>
                </a:solidFill>
                <a:latin typeface="Montserrat Black" pitchFamily="2" charset="0"/>
              </a:rPr>
              <a:t>— «СЕРЕБРЯНЫЙ» </a:t>
            </a:r>
            <a:r>
              <a:rPr lang="ru-RU" sz="4400" dirty="0">
                <a:solidFill>
                  <a:schemeClr val="bg1"/>
                </a:solidFill>
                <a:latin typeface="Montserrat Black" pitchFamily="2" charset="0"/>
              </a:rPr>
              <a:t>ВОЛОНТЁР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F594E-F209-605F-3850-304F0FEB26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4400" dirty="0">
                <a:solidFill>
                  <a:schemeClr val="bg1"/>
                </a:solidFill>
                <a:latin typeface="Montserrat Black" pitchFamily="2" charset="0"/>
              </a:rPr>
              <a:t>Я — ЛИДЕР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2FAA68F-42E6-10FE-AAD3-7AD6E2938C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388" y="4677596"/>
            <a:ext cx="6300000" cy="2342403"/>
          </a:xfrm>
        </p:spPr>
        <p:txBody>
          <a:bodyPr anchor="ctr"/>
          <a:lstStyle/>
          <a:p>
            <a:pPr algn="ctr">
              <a:lnSpc>
                <a:spcPts val="3600"/>
              </a:lnSpc>
            </a:pPr>
            <a:r>
              <a:rPr lang="ru-RU" sz="3600" dirty="0"/>
              <a:t>14-17 лет </a:t>
            </a:r>
          </a:p>
          <a:p>
            <a:pPr algn="ctr">
              <a:lnSpc>
                <a:spcPts val="3600"/>
              </a:lnSpc>
            </a:pPr>
            <a:r>
              <a:rPr lang="ru-RU" sz="3600" dirty="0"/>
              <a:t>18-35 лет</a:t>
            </a:r>
          </a:p>
          <a:p>
            <a:pPr algn="ctr">
              <a:lnSpc>
                <a:spcPts val="3600"/>
              </a:lnSpc>
            </a:pPr>
            <a:r>
              <a:rPr lang="ru-RU" sz="3600" dirty="0"/>
              <a:t>36-54 года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AD815ED-583F-D80D-3D1B-F42B19BD8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6202" y="4677596"/>
            <a:ext cx="6300000" cy="2342404"/>
          </a:xfrm>
        </p:spPr>
        <p:txBody>
          <a:bodyPr anchor="ctr"/>
          <a:lstStyle/>
          <a:p>
            <a:pPr algn="ctr"/>
            <a:r>
              <a:rPr lang="ru-RU" sz="3600" dirty="0"/>
              <a:t>55+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A68747B-8E64-8930-45C5-48048A0230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659389" y="4677596"/>
            <a:ext cx="6300000" cy="2342404"/>
          </a:xfrm>
        </p:spPr>
        <p:txBody>
          <a:bodyPr anchor="ctr"/>
          <a:lstStyle/>
          <a:p>
            <a:pPr algn="ctr"/>
            <a:r>
              <a:rPr lang="ru-RU" sz="3600" dirty="0"/>
              <a:t>18+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C680B4F0-6132-F248-2720-184DD63EB9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>
                <a:latin typeface="Montserrat Medium" panose="00000600000000000000" pitchFamily="2" charset="-52"/>
              </a:rPr>
              <a:t>8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23819A-761D-AA53-B6C3-502A8B550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38494" y="8370000"/>
            <a:ext cx="1080000" cy="108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8FF28D-860D-64D0-D3E7-513EB06A3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570000" y="8370000"/>
            <a:ext cx="1080000" cy="108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71FFE4-7412-4169-2264-397ADF8FC2E7}"/>
              </a:ext>
            </a:extLst>
          </p:cNvPr>
          <p:cNvSpPr txBox="1"/>
          <p:nvPr/>
        </p:nvSpPr>
        <p:spPr>
          <a:xfrm>
            <a:off x="8453976" y="9540000"/>
            <a:ext cx="6216024" cy="3419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800" b="1" dirty="0">
                <a:solidFill>
                  <a:srgbClr val="131339"/>
                </a:solidFill>
                <a:latin typeface="Montserrat" pitchFamily="2" charset="0"/>
              </a:rPr>
              <a:t>ПРОЙТИ ТЕ</a:t>
            </a:r>
            <a:r>
              <a:rPr lang="ru-RU" sz="2800" b="1" dirty="0">
                <a:solidFill>
                  <a:srgbClr val="131339"/>
                </a:solidFill>
                <a:latin typeface="Montserrat" panose="020B0604020202020204" charset="-52"/>
              </a:rPr>
              <a:t>С</a:t>
            </a:r>
            <a:r>
              <a:rPr lang="ru-RU" sz="2800" b="1" dirty="0">
                <a:solidFill>
                  <a:srgbClr val="131339"/>
                </a:solidFill>
                <a:latin typeface="Montserrat" pitchFamily="2" charset="0"/>
              </a:rPr>
              <a:t>ТЫ: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на знание </a:t>
            </a:r>
            <a:r>
              <a:rPr lang="ru-RU" sz="2800" dirty="0" smtClean="0">
                <a:solidFill>
                  <a:srgbClr val="131339"/>
                </a:solidFill>
                <a:latin typeface="Montserrat Medium" pitchFamily="2" charset="0"/>
              </a:rPr>
              <a:t>основ о </a:t>
            </a:r>
            <a:r>
              <a:rPr lang="ru-RU" sz="2800" dirty="0" err="1">
                <a:solidFill>
                  <a:srgbClr val="131339"/>
                </a:solidFill>
                <a:latin typeface="Montserrat Medium" pitchFamily="2" charset="0"/>
              </a:rPr>
              <a:t>волонтëрской</a:t>
            </a: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 </a:t>
            </a:r>
            <a:r>
              <a:rPr lang="ru-RU" sz="2800" dirty="0" smtClean="0">
                <a:solidFill>
                  <a:srgbClr val="131339"/>
                </a:solidFill>
                <a:latin typeface="Montserrat Medium" pitchFamily="2" charset="0"/>
              </a:rPr>
              <a:t>деятельности/ управленческих </a:t>
            </a: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навыках;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по компетенциям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в игровом </a:t>
            </a:r>
            <a:r>
              <a:rPr lang="ru-RU" sz="2800" dirty="0" smtClean="0">
                <a:solidFill>
                  <a:srgbClr val="131339"/>
                </a:solidFill>
                <a:latin typeface="Montserrat Medium" pitchFamily="2" charset="0"/>
              </a:rPr>
              <a:t>формате.</a:t>
            </a:r>
            <a:endParaRPr lang="ru-RU" sz="2800" dirty="0">
              <a:solidFill>
                <a:srgbClr val="131339"/>
              </a:solidFill>
              <a:latin typeface="Montserrat Medium" pitchFamily="2" charset="0"/>
            </a:endParaRPr>
          </a:p>
          <a:p>
            <a:r>
              <a:rPr lang="ru-RU" sz="2800" b="1" dirty="0" smtClean="0">
                <a:solidFill>
                  <a:srgbClr val="131339"/>
                </a:solidFill>
                <a:latin typeface="Montserrat" panose="020B0604020202020204" charset="-52"/>
              </a:rPr>
              <a:t>ПОЛУЧИТЬ РЕЗУЛЬТАТЫ</a:t>
            </a:r>
            <a:endParaRPr lang="ru-RU" sz="2800" b="1" dirty="0">
              <a:solidFill>
                <a:srgbClr val="131339"/>
              </a:solidFill>
              <a:latin typeface="Montserrat" panose="020B0604020202020204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ACECDF-7C94-FEEB-9C6D-BF2C4B4A2908}"/>
              </a:ext>
            </a:extLst>
          </p:cNvPr>
          <p:cNvSpPr txBox="1"/>
          <p:nvPr/>
        </p:nvSpPr>
        <p:spPr>
          <a:xfrm>
            <a:off x="9900306" y="8370000"/>
            <a:ext cx="4770000" cy="108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20 НОЯБРЯ —</a:t>
            </a:r>
            <a:b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</a:br>
            <a:r>
              <a:rPr lang="ru-RU" sz="3600" b="1" dirty="0" smtClean="0">
                <a:solidFill>
                  <a:srgbClr val="131339"/>
                </a:solidFill>
                <a:latin typeface="Montserrat Black" pitchFamily="2" charset="0"/>
              </a:rPr>
              <a:t>28 </a:t>
            </a:r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НОЯБРЯ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1E38A6-2BEB-F631-56D8-EBAD1A84C6F1}"/>
              </a:ext>
            </a:extLst>
          </p:cNvPr>
          <p:cNvSpPr txBox="1"/>
          <p:nvPr/>
        </p:nvSpPr>
        <p:spPr>
          <a:xfrm>
            <a:off x="15661200" y="9540000"/>
            <a:ext cx="5940000" cy="22467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Подготовиться 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к финальным испытаниям 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и принять в них участие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4E21AE-3558-FFD7-CEF4-485E18B7EBD1}"/>
              </a:ext>
            </a:extLst>
          </p:cNvPr>
          <p:cNvSpPr txBox="1"/>
          <p:nvPr/>
        </p:nvSpPr>
        <p:spPr>
          <a:xfrm>
            <a:off x="16830000" y="8366418"/>
            <a:ext cx="4770000" cy="108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29 НОЯБРЯ —</a:t>
            </a:r>
            <a:b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</a:br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12 ДЕКАБРЯ 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B65C7EA-029B-EE09-675C-BBEB2B8F4C0F}"/>
              </a:ext>
            </a:extLst>
          </p:cNvPr>
          <p:cNvGrpSpPr/>
          <p:nvPr/>
        </p:nvGrpSpPr>
        <p:grpSpPr>
          <a:xfrm>
            <a:off x="1436988" y="8100000"/>
            <a:ext cx="6302400" cy="4860351"/>
            <a:chOff x="1436988" y="8100000"/>
            <a:chExt cx="6302400" cy="4860351"/>
          </a:xfrm>
        </p:grpSpPr>
        <p:sp>
          <p:nvSpPr>
            <p:cNvPr id="25" name="Прямоугольник с двумя скругленными соседними углами 24">
              <a:extLst>
                <a:ext uri="{FF2B5EF4-FFF2-40B4-BE49-F238E27FC236}">
                  <a16:creationId xmlns:a16="http://schemas.microsoft.com/office/drawing/2014/main" id="{1B6171D1-D2F0-001A-C493-7F7BACEF7C26}"/>
                </a:ext>
              </a:extLst>
            </p:cNvPr>
            <p:cNvSpPr/>
            <p:nvPr/>
          </p:nvSpPr>
          <p:spPr>
            <a:xfrm>
              <a:off x="1436988" y="8100001"/>
              <a:ext cx="630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И</a:t>
              </a:r>
            </a:p>
          </p:txBody>
        </p:sp>
        <p:sp>
          <p:nvSpPr>
            <p:cNvPr id="10" name="Прямоугольник с двумя скругленными соседними углами 9">
              <a:extLst>
                <a:ext uri="{FF2B5EF4-FFF2-40B4-BE49-F238E27FC236}">
                  <a16:creationId xmlns:a16="http://schemas.microsoft.com/office/drawing/2014/main" id="{05FB869B-7DEF-B35B-E062-C62DC040E403}"/>
                </a:ext>
              </a:extLst>
            </p:cNvPr>
            <p:cNvSpPr/>
            <p:nvPr/>
          </p:nvSpPr>
          <p:spPr>
            <a:xfrm>
              <a:off x="1440000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с двумя скругленными соседними углами 22">
              <a:extLst>
                <a:ext uri="{FF2B5EF4-FFF2-40B4-BE49-F238E27FC236}">
                  <a16:creationId xmlns:a16="http://schemas.microsoft.com/office/drawing/2014/main" id="{6AA25973-BE40-C6C7-D520-1E8AC4DF0B30}"/>
                </a:ext>
              </a:extLst>
            </p:cNvPr>
            <p:cNvSpPr/>
            <p:nvPr/>
          </p:nvSpPr>
          <p:spPr>
            <a:xfrm>
              <a:off x="5219388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2BBF70-E85C-2345-8B38-9FA3F9994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09389" y="8370000"/>
            <a:ext cx="1080000" cy="108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0AF7CB-7991-832F-1C48-821E5A685E61}"/>
              </a:ext>
            </a:extLst>
          </p:cNvPr>
          <p:cNvSpPr txBox="1"/>
          <p:nvPr/>
        </p:nvSpPr>
        <p:spPr>
          <a:xfrm>
            <a:off x="1800000" y="9540000"/>
            <a:ext cx="5940000" cy="342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Зарегистрироваться на сайте,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выбрать номинацию 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и подать заявку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EEC0CC-71FA-4FCA-CBB3-0E5E1E993409}"/>
              </a:ext>
            </a:extLst>
          </p:cNvPr>
          <p:cNvSpPr txBox="1"/>
          <p:nvPr/>
        </p:nvSpPr>
        <p:spPr>
          <a:xfrm>
            <a:off x="2970000" y="8370000"/>
            <a:ext cx="4770000" cy="108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27 ОКТЯБРЯ —</a:t>
            </a:r>
            <a:b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</a:br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19 НОЯБРЯ  </a:t>
            </a:r>
          </a:p>
        </p:txBody>
      </p:sp>
    </p:spTree>
    <p:extLst>
      <p:ext uri="{BB962C8B-B14F-4D97-AF65-F5344CB8AC3E}">
        <p14:creationId xmlns:p14="http://schemas.microsoft.com/office/powerpoint/2010/main" val="2599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C5575D2-71EF-3729-6227-DA9902E497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НАПРАВЛЕНИЕ «КОМАНДА»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2DBCDB-B95C-67BD-06FE-6EF4FF42C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4400" b="1" dirty="0">
                <a:solidFill>
                  <a:schemeClr val="bg1"/>
                </a:solidFill>
                <a:latin typeface="Montserrat Black" pitchFamily="2" charset="0"/>
              </a:rPr>
              <a:t>ДОБРАЯ КОМАНДА.</a:t>
            </a:r>
            <a:br>
              <a:rPr lang="ru-RU" sz="4400" b="1" dirty="0">
                <a:solidFill>
                  <a:schemeClr val="bg1"/>
                </a:solidFill>
                <a:latin typeface="Montserrat Black" pitchFamily="2" charset="0"/>
              </a:rPr>
            </a:br>
            <a:r>
              <a:rPr lang="ru-RU" sz="4400" b="1" dirty="0">
                <a:solidFill>
                  <a:schemeClr val="bg1"/>
                </a:solidFill>
                <a:latin typeface="Montserrat Black" pitchFamily="2" charset="0"/>
              </a:rPr>
              <a:t>ШКОЛА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DC65AE-6397-08B7-3137-CFD9033287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Montserrat Black" pitchFamily="2" charset="0"/>
              </a:rPr>
              <a:t>ДОБРАЯ КОМАНДА. КОЛЛЕДЖ</a:t>
            </a:r>
            <a:endParaRPr lang="ru-RU" sz="440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622B26-031B-6A9F-68FE-A5D352E8D4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4400" b="1" dirty="0">
                <a:solidFill>
                  <a:schemeClr val="bg1"/>
                </a:solidFill>
                <a:latin typeface="Montserrat Black" pitchFamily="2" charset="0"/>
              </a:rPr>
              <a:t>ДОБРАЯ КОМАНДА. ВУЗ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870F7C9-0DEB-1FDA-B0C4-7132CBB097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r>
              <a:rPr lang="ru-RU" sz="2800" dirty="0"/>
              <a:t>Д</a:t>
            </a:r>
            <a:r>
              <a:rPr lang="ru-RU" sz="2800" dirty="0">
                <a:effectLst/>
              </a:rPr>
              <a:t>ля добровольческих команд</a:t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с 1 по 11 класс </a:t>
            </a:r>
            <a:r>
              <a:rPr lang="ru-RU" sz="2800"/>
              <a:t>ч</a:t>
            </a:r>
            <a:r>
              <a:rPr lang="ru-RU" sz="2800">
                <a:effectLst/>
              </a:rPr>
              <a:t>исленностью </a:t>
            </a:r>
            <a:br>
              <a:rPr lang="ru-RU" sz="2800">
                <a:effectLst/>
              </a:rPr>
            </a:br>
            <a:r>
              <a:rPr lang="ru-RU" sz="2800">
                <a:effectLst/>
              </a:rPr>
              <a:t>от </a:t>
            </a:r>
            <a:r>
              <a:rPr lang="ru-RU" sz="2800" dirty="0" err="1">
                <a:effectLst/>
              </a:rPr>
              <a:t>трëх</a:t>
            </a:r>
            <a:r>
              <a:rPr lang="ru-RU" sz="2800" dirty="0">
                <a:effectLst/>
              </a:rPr>
              <a:t> человек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5CDDB3D-97F3-82E8-84D1-A39C4EAF29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ctr"/>
          <a:lstStyle/>
          <a:p>
            <a:r>
              <a:rPr lang="ru-RU" sz="2800" dirty="0"/>
              <a:t>Для добровольческих объединений учреждений </a:t>
            </a:r>
            <a:br>
              <a:rPr lang="ru-RU" sz="2800" dirty="0"/>
            </a:br>
            <a:r>
              <a:rPr lang="ru-RU" sz="2800" dirty="0"/>
              <a:t>СПО численностью</a:t>
            </a:r>
            <a:br>
              <a:rPr lang="ru-RU" sz="2800" dirty="0"/>
            </a:br>
            <a:r>
              <a:rPr lang="ru-RU" sz="2800" dirty="0"/>
              <a:t>от </a:t>
            </a:r>
            <a:r>
              <a:rPr lang="ru-RU" sz="2800" dirty="0" err="1"/>
              <a:t>трëх</a:t>
            </a:r>
            <a:r>
              <a:rPr lang="ru-RU" sz="2800" dirty="0"/>
              <a:t> человек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7C6CF26-084B-B5E5-24D3-D2E036373B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r>
              <a:rPr lang="ru-RU" sz="2800" dirty="0"/>
              <a:t>Для добровольческих студенческих объединений  численностью от </a:t>
            </a:r>
            <a:r>
              <a:rPr lang="ru-RU" sz="2800" dirty="0" err="1"/>
              <a:t>трëх</a:t>
            </a:r>
            <a:r>
              <a:rPr lang="ru-RU" sz="2800" dirty="0"/>
              <a:t> человек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49F4F5B0-4C0A-163E-260D-B122DCEB1C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>
                <a:latin typeface="Montserrat Medium" panose="00000600000000000000" pitchFamily="2" charset="-52"/>
              </a:rPr>
              <a:t>9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8DF2166-48E2-0B7F-A837-459EC6ED67FF}"/>
              </a:ext>
            </a:extLst>
          </p:cNvPr>
          <p:cNvGrpSpPr/>
          <p:nvPr/>
        </p:nvGrpSpPr>
        <p:grpSpPr>
          <a:xfrm>
            <a:off x="15300000" y="8100000"/>
            <a:ext cx="6302400" cy="4860351"/>
            <a:chOff x="1436988" y="8100000"/>
            <a:chExt cx="6302400" cy="4860351"/>
          </a:xfrm>
        </p:grpSpPr>
        <p:sp>
          <p:nvSpPr>
            <p:cNvPr id="11" name="Прямоугольник с двумя скругленными соседними углами 10">
              <a:extLst>
                <a:ext uri="{FF2B5EF4-FFF2-40B4-BE49-F238E27FC236}">
                  <a16:creationId xmlns:a16="http://schemas.microsoft.com/office/drawing/2014/main" id="{8467CB73-4026-6575-B209-0E2CC245DDBA}"/>
                </a:ext>
              </a:extLst>
            </p:cNvPr>
            <p:cNvSpPr/>
            <p:nvPr/>
          </p:nvSpPr>
          <p:spPr>
            <a:xfrm>
              <a:off x="1436988" y="8100001"/>
              <a:ext cx="630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И</a:t>
              </a:r>
            </a:p>
          </p:txBody>
        </p:sp>
        <p:sp>
          <p:nvSpPr>
            <p:cNvPr id="12" name="Прямоугольник с двумя скругленными соседними углами 11">
              <a:extLst>
                <a:ext uri="{FF2B5EF4-FFF2-40B4-BE49-F238E27FC236}">
                  <a16:creationId xmlns:a16="http://schemas.microsoft.com/office/drawing/2014/main" id="{67A533D7-0AA5-B187-B44E-BBA604372AC6}"/>
                </a:ext>
              </a:extLst>
            </p:cNvPr>
            <p:cNvSpPr/>
            <p:nvPr/>
          </p:nvSpPr>
          <p:spPr>
            <a:xfrm>
              <a:off x="1440000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с двумя скругленными соседними углами 12">
              <a:extLst>
                <a:ext uri="{FF2B5EF4-FFF2-40B4-BE49-F238E27FC236}">
                  <a16:creationId xmlns:a16="http://schemas.microsoft.com/office/drawing/2014/main" id="{CD392D35-19D6-6859-DBE6-E9A9AC17D489}"/>
                </a:ext>
              </a:extLst>
            </p:cNvPr>
            <p:cNvSpPr/>
            <p:nvPr/>
          </p:nvSpPr>
          <p:spPr>
            <a:xfrm>
              <a:off x="5219388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A003C1F-24AF-49E1-A2C5-92D9D51FB16A}"/>
              </a:ext>
            </a:extLst>
          </p:cNvPr>
          <p:cNvGrpSpPr/>
          <p:nvPr/>
        </p:nvGrpSpPr>
        <p:grpSpPr>
          <a:xfrm>
            <a:off x="8370000" y="8100000"/>
            <a:ext cx="6302400" cy="4860351"/>
            <a:chOff x="1436988" y="8100000"/>
            <a:chExt cx="6302400" cy="4860351"/>
          </a:xfrm>
        </p:grpSpPr>
        <p:sp>
          <p:nvSpPr>
            <p:cNvPr id="15" name="Прямоугольник с двумя скругленными соседними углами 14">
              <a:extLst>
                <a:ext uri="{FF2B5EF4-FFF2-40B4-BE49-F238E27FC236}">
                  <a16:creationId xmlns:a16="http://schemas.microsoft.com/office/drawing/2014/main" id="{FA617473-0A2E-93A0-802A-4E821AB2E4D8}"/>
                </a:ext>
              </a:extLst>
            </p:cNvPr>
            <p:cNvSpPr/>
            <p:nvPr/>
          </p:nvSpPr>
          <p:spPr>
            <a:xfrm>
              <a:off x="1436988" y="8100001"/>
              <a:ext cx="630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И</a:t>
              </a:r>
            </a:p>
          </p:txBody>
        </p:sp>
        <p:sp>
          <p:nvSpPr>
            <p:cNvPr id="16" name="Прямоугольник с двумя скругленными соседними углами 15">
              <a:extLst>
                <a:ext uri="{FF2B5EF4-FFF2-40B4-BE49-F238E27FC236}">
                  <a16:creationId xmlns:a16="http://schemas.microsoft.com/office/drawing/2014/main" id="{BC4015E6-1B2C-500F-71C0-8230BC32A9B1}"/>
                </a:ext>
              </a:extLst>
            </p:cNvPr>
            <p:cNvSpPr/>
            <p:nvPr/>
          </p:nvSpPr>
          <p:spPr>
            <a:xfrm>
              <a:off x="1440000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с двумя скругленными соседними углами 16">
              <a:extLst>
                <a:ext uri="{FF2B5EF4-FFF2-40B4-BE49-F238E27FC236}">
                  <a16:creationId xmlns:a16="http://schemas.microsoft.com/office/drawing/2014/main" id="{B037FC11-E05E-E868-3D66-2012B693FA5D}"/>
                </a:ext>
              </a:extLst>
            </p:cNvPr>
            <p:cNvSpPr/>
            <p:nvPr/>
          </p:nvSpPr>
          <p:spPr>
            <a:xfrm>
              <a:off x="5219388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E503B5-2055-AEAE-E083-6B0189EBA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38494" y="8370000"/>
            <a:ext cx="1080000" cy="108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0AE6612-5890-5418-E59C-F7D8FC69F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570000" y="8370000"/>
            <a:ext cx="1080000" cy="108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6C75662-5111-8D17-EBCE-4D88E31F9041}"/>
              </a:ext>
            </a:extLst>
          </p:cNvPr>
          <p:cNvSpPr txBox="1"/>
          <p:nvPr/>
        </p:nvSpPr>
        <p:spPr>
          <a:xfrm>
            <a:off x="8730000" y="9540000"/>
            <a:ext cx="5940000" cy="3419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Выполнить кейс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и тестирование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по компетенциям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в игровом </a:t>
            </a:r>
            <a:r>
              <a:rPr lang="ru-RU" sz="2800" dirty="0" smtClean="0">
                <a:solidFill>
                  <a:srgbClr val="131339"/>
                </a:solidFill>
                <a:latin typeface="Montserrat Medium" pitchFamily="2" charset="0"/>
              </a:rPr>
              <a:t>формате,</a:t>
            </a:r>
            <a:br>
              <a:rPr lang="ru-RU" sz="2800" dirty="0" smtClean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 smtClean="0">
                <a:solidFill>
                  <a:srgbClr val="131339"/>
                </a:solidFill>
                <a:latin typeface="Montserrat Medium" panose="020B0604020202020204" charset="-52"/>
              </a:rPr>
              <a:t>п</a:t>
            </a:r>
            <a:r>
              <a:rPr lang="ru-RU" sz="2800" dirty="0" smtClean="0">
                <a:solidFill>
                  <a:srgbClr val="131339"/>
                </a:solidFill>
                <a:latin typeface="Montserrat Medium" panose="020B0604020202020204" charset="-52"/>
              </a:rPr>
              <a:t>олучить </a:t>
            </a:r>
            <a:r>
              <a:rPr lang="ru-RU" sz="2800" dirty="0">
                <a:solidFill>
                  <a:srgbClr val="131339"/>
                </a:solidFill>
                <a:latin typeface="Montserrat Medium" panose="020B0604020202020204" charset="-52"/>
              </a:rPr>
              <a:t>результаты</a:t>
            </a:r>
          </a:p>
          <a:p>
            <a:r>
              <a:rPr lang="ru-RU" sz="2800" dirty="0" smtClean="0">
                <a:solidFill>
                  <a:srgbClr val="131339"/>
                </a:solidFill>
                <a:latin typeface="Montserrat Medium" panose="020B0604020202020204" charset="-52"/>
              </a:rPr>
              <a:t> </a:t>
            </a:r>
            <a:endParaRPr lang="ru-RU" sz="2800" dirty="0">
              <a:solidFill>
                <a:srgbClr val="131339"/>
              </a:solidFill>
              <a:latin typeface="Montserrat Medium" panose="020B0604020202020204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E98234-1C26-C4CF-702A-2735E64D8798}"/>
              </a:ext>
            </a:extLst>
          </p:cNvPr>
          <p:cNvSpPr txBox="1"/>
          <p:nvPr/>
        </p:nvSpPr>
        <p:spPr>
          <a:xfrm>
            <a:off x="9900306" y="8370000"/>
            <a:ext cx="4770000" cy="108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20 НОЯБРЯ —</a:t>
            </a:r>
            <a:b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</a:br>
            <a:r>
              <a:rPr lang="ru-RU" sz="3600" b="1" dirty="0" smtClean="0">
                <a:solidFill>
                  <a:srgbClr val="131339"/>
                </a:solidFill>
                <a:latin typeface="Montserrat Black" pitchFamily="2" charset="0"/>
              </a:rPr>
              <a:t>28 </a:t>
            </a:r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НОЯБРЯ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C6F1B1-EA00-E687-61FE-D3188AE0CFFF}"/>
              </a:ext>
            </a:extLst>
          </p:cNvPr>
          <p:cNvSpPr txBox="1"/>
          <p:nvPr/>
        </p:nvSpPr>
        <p:spPr>
          <a:xfrm>
            <a:off x="15661200" y="9540000"/>
            <a:ext cx="5940000" cy="22467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Подготовиться 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к финальным испытаниям 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и принять в них участие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45644D-86D3-4FA0-CC6C-083209453FA4}"/>
              </a:ext>
            </a:extLst>
          </p:cNvPr>
          <p:cNvSpPr txBox="1"/>
          <p:nvPr/>
        </p:nvSpPr>
        <p:spPr>
          <a:xfrm>
            <a:off x="16830000" y="8366418"/>
            <a:ext cx="4770000" cy="108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29 НОЯБРЯ —</a:t>
            </a:r>
            <a:b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</a:br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12 ДЕКАБРЯ 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B7140C18-739F-29C9-1600-23B22EA5675C}"/>
              </a:ext>
            </a:extLst>
          </p:cNvPr>
          <p:cNvGrpSpPr/>
          <p:nvPr/>
        </p:nvGrpSpPr>
        <p:grpSpPr>
          <a:xfrm>
            <a:off x="1436988" y="8100000"/>
            <a:ext cx="6302400" cy="4860351"/>
            <a:chOff x="1436988" y="8100000"/>
            <a:chExt cx="6302400" cy="4860351"/>
          </a:xfrm>
        </p:grpSpPr>
        <p:sp>
          <p:nvSpPr>
            <p:cNvPr id="25" name="Прямоугольник с двумя скругленными соседними углами 24">
              <a:extLst>
                <a:ext uri="{FF2B5EF4-FFF2-40B4-BE49-F238E27FC236}">
                  <a16:creationId xmlns:a16="http://schemas.microsoft.com/office/drawing/2014/main" id="{A219D6F2-4D16-C5F8-5328-49DA7146CEBD}"/>
                </a:ext>
              </a:extLst>
            </p:cNvPr>
            <p:cNvSpPr/>
            <p:nvPr/>
          </p:nvSpPr>
          <p:spPr>
            <a:xfrm>
              <a:off x="1436988" y="8100001"/>
              <a:ext cx="630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И</a:t>
              </a:r>
            </a:p>
          </p:txBody>
        </p:sp>
        <p:sp>
          <p:nvSpPr>
            <p:cNvPr id="26" name="Прямоугольник с двумя скругленными соседними углами 25">
              <a:extLst>
                <a:ext uri="{FF2B5EF4-FFF2-40B4-BE49-F238E27FC236}">
                  <a16:creationId xmlns:a16="http://schemas.microsoft.com/office/drawing/2014/main" id="{AA628AC5-1FC1-1F44-A2AD-A71360D63624}"/>
                </a:ext>
              </a:extLst>
            </p:cNvPr>
            <p:cNvSpPr/>
            <p:nvPr/>
          </p:nvSpPr>
          <p:spPr>
            <a:xfrm>
              <a:off x="1440000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с двумя скругленными соседними углами 26">
              <a:extLst>
                <a:ext uri="{FF2B5EF4-FFF2-40B4-BE49-F238E27FC236}">
                  <a16:creationId xmlns:a16="http://schemas.microsoft.com/office/drawing/2014/main" id="{AC96F5DA-EE24-195F-9347-5CD5ACCC35EE}"/>
                </a:ext>
              </a:extLst>
            </p:cNvPr>
            <p:cNvSpPr/>
            <p:nvPr/>
          </p:nvSpPr>
          <p:spPr>
            <a:xfrm>
              <a:off x="5219388" y="8100000"/>
              <a:ext cx="2520000" cy="48603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6DE3FCD-B826-92F0-4404-A8D9E1CC8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09389" y="8370000"/>
            <a:ext cx="1080000" cy="108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F2571D-BF0D-7972-019F-72350E0B45B4}"/>
              </a:ext>
            </a:extLst>
          </p:cNvPr>
          <p:cNvSpPr txBox="1"/>
          <p:nvPr/>
        </p:nvSpPr>
        <p:spPr>
          <a:xfrm>
            <a:off x="1800000" y="9540000"/>
            <a:ext cx="5940000" cy="342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Зарегистрироваться на сайте,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выбрать номинацию </a:t>
            </a:r>
            <a:b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</a:br>
            <a:r>
              <a:rPr lang="ru-RU" sz="2800" dirty="0">
                <a:solidFill>
                  <a:srgbClr val="131339"/>
                </a:solidFill>
                <a:latin typeface="Montserrat Medium" pitchFamily="2" charset="0"/>
              </a:rPr>
              <a:t>и подать заявку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D3D78F-34D3-90A8-EB04-449E7ECF2242}"/>
              </a:ext>
            </a:extLst>
          </p:cNvPr>
          <p:cNvSpPr txBox="1"/>
          <p:nvPr/>
        </p:nvSpPr>
        <p:spPr>
          <a:xfrm>
            <a:off x="2970000" y="8370000"/>
            <a:ext cx="4770000" cy="108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27 ОКТЯБРЯ —</a:t>
            </a:r>
            <a:b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</a:br>
            <a:r>
              <a:rPr lang="ru-RU" sz="3600" b="1" dirty="0">
                <a:solidFill>
                  <a:srgbClr val="131339"/>
                </a:solidFill>
                <a:latin typeface="Montserrat Black" pitchFamily="2" charset="0"/>
              </a:rPr>
              <a:t>19 НОЯБРЯ  </a:t>
            </a:r>
          </a:p>
        </p:txBody>
      </p:sp>
    </p:spTree>
    <p:extLst>
      <p:ext uri="{BB962C8B-B14F-4D97-AF65-F5344CB8AC3E}">
        <p14:creationId xmlns:p14="http://schemas.microsoft.com/office/powerpoint/2010/main" val="2596764326"/>
      </p:ext>
    </p:extLst>
  </p:cSld>
  <p:clrMapOvr>
    <a:masterClrMapping/>
  </p:clrMapOvr>
</p:sld>
</file>

<file path=ppt/theme/theme1.xml><?xml version="1.0" encoding="utf-8"?>
<a:theme xmlns:a="http://schemas.openxmlformats.org/drawingml/2006/main" name="Мосволонтёр">
  <a:themeElements>
    <a:clrScheme name="Пользовательские 1">
      <a:dk1>
        <a:srgbClr val="333366"/>
      </a:dk1>
      <a:lt1>
        <a:srgbClr val="FFFFFF"/>
      </a:lt1>
      <a:dk2>
        <a:srgbClr val="6566CB"/>
      </a:dk2>
      <a:lt2>
        <a:srgbClr val="FFFFFF"/>
      </a:lt2>
      <a:accent1>
        <a:srgbClr val="FF9259"/>
      </a:accent1>
      <a:accent2>
        <a:srgbClr val="66CC99"/>
      </a:accent2>
      <a:accent3>
        <a:srgbClr val="9999FF"/>
      </a:accent3>
      <a:accent4>
        <a:srgbClr val="CCCCFF"/>
      </a:accent4>
      <a:accent5>
        <a:srgbClr val="99CCFF"/>
      </a:accent5>
      <a:accent6>
        <a:srgbClr val="6699FF"/>
      </a:accent6>
      <a:hlink>
        <a:srgbClr val="333366"/>
      </a:hlink>
      <a:folHlink>
        <a:srgbClr val="333366"/>
      </a:folHlink>
    </a:clrScheme>
    <a:fontScheme name="Arial Black/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_24.04" id="{EAD388F7-441F-1A42-BBCC-888A38E1DC3A}" vid="{22B90A54-4DE2-224B-B9C1-E9B2C368DCA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11109</TotalTime>
  <Words>423</Words>
  <Application>Microsoft Office PowerPoint</Application>
  <PresentationFormat>Произвольный</PresentationFormat>
  <Paragraphs>147</Paragraphs>
  <Slides>14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Raleway Black</vt:lpstr>
      <vt:lpstr>Times New Roman</vt:lpstr>
      <vt:lpstr>Montserrat</vt:lpstr>
      <vt:lpstr>Montserrat Medium</vt:lpstr>
      <vt:lpstr>Roboto</vt:lpstr>
      <vt:lpstr>Calibri</vt:lpstr>
      <vt:lpstr>Montserrat Black</vt:lpstr>
      <vt:lpstr>Мосволонтёр</vt:lpstr>
      <vt:lpstr>КОНКУРС ВОЛОНТЁРСКИХ ИНИЦИАТИВ «ДОБРОЕ СЕРДЦЕ СТОЛИЦЫ»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vlada levit</dc:creator>
  <cp:keywords/>
  <dc:description/>
  <cp:lastModifiedBy>Эрднеева Деля</cp:lastModifiedBy>
  <cp:revision>249</cp:revision>
  <cp:lastPrinted>2023-06-21T13:58:02Z</cp:lastPrinted>
  <dcterms:created xsi:type="dcterms:W3CDTF">2023-04-28T11:04:53Z</dcterms:created>
  <dcterms:modified xsi:type="dcterms:W3CDTF">2023-10-26T13:48:37Z</dcterms:modified>
  <cp:category/>
</cp:coreProperties>
</file>